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1"/>
  </p:notesMasterIdLst>
  <p:sldIdLst>
    <p:sldId id="256" r:id="rId5"/>
    <p:sldId id="361" r:id="rId6"/>
    <p:sldId id="359" r:id="rId7"/>
    <p:sldId id="689" r:id="rId8"/>
    <p:sldId id="360" r:id="rId9"/>
    <p:sldId id="304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303" r:id="rId20"/>
    <p:sldId id="276" r:id="rId21"/>
    <p:sldId id="277" r:id="rId22"/>
    <p:sldId id="278" r:id="rId23"/>
    <p:sldId id="279" r:id="rId24"/>
    <p:sldId id="282" r:id="rId25"/>
    <p:sldId id="280" r:id="rId26"/>
    <p:sldId id="283" r:id="rId27"/>
    <p:sldId id="281" r:id="rId28"/>
    <p:sldId id="284" r:id="rId29"/>
    <p:sldId id="285" r:id="rId30"/>
    <p:sldId id="288" r:id="rId31"/>
    <p:sldId id="291" r:id="rId32"/>
    <p:sldId id="292" r:id="rId33"/>
    <p:sldId id="286" r:id="rId34"/>
    <p:sldId id="290" r:id="rId35"/>
    <p:sldId id="289" r:id="rId36"/>
    <p:sldId id="287" r:id="rId37"/>
    <p:sldId id="295" r:id="rId38"/>
    <p:sldId id="294" r:id="rId39"/>
    <p:sldId id="293" r:id="rId40"/>
    <p:sldId id="297" r:id="rId41"/>
    <p:sldId id="296" r:id="rId42"/>
    <p:sldId id="305" r:id="rId43"/>
    <p:sldId id="310" r:id="rId44"/>
    <p:sldId id="316" r:id="rId45"/>
    <p:sldId id="318" r:id="rId46"/>
    <p:sldId id="317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09" r:id="rId56"/>
    <p:sldId id="327" r:id="rId57"/>
    <p:sldId id="311" r:id="rId58"/>
    <p:sldId id="314" r:id="rId59"/>
    <p:sldId id="330" r:id="rId60"/>
    <p:sldId id="329" r:id="rId61"/>
    <p:sldId id="328" r:id="rId62"/>
    <p:sldId id="332" r:id="rId63"/>
    <p:sldId id="331" r:id="rId64"/>
    <p:sldId id="333" r:id="rId65"/>
    <p:sldId id="335" r:id="rId66"/>
    <p:sldId id="334" r:id="rId67"/>
    <p:sldId id="306" r:id="rId68"/>
    <p:sldId id="313" r:id="rId69"/>
    <p:sldId id="315" r:id="rId70"/>
    <p:sldId id="336" r:id="rId71"/>
    <p:sldId id="338" r:id="rId72"/>
    <p:sldId id="339" r:id="rId73"/>
    <p:sldId id="337" r:id="rId74"/>
    <p:sldId id="340" r:id="rId75"/>
    <p:sldId id="341" r:id="rId76"/>
    <p:sldId id="342" r:id="rId77"/>
    <p:sldId id="343" r:id="rId78"/>
    <p:sldId id="307" r:id="rId79"/>
    <p:sldId id="300" r:id="rId80"/>
    <p:sldId id="344" r:id="rId81"/>
    <p:sldId id="345" r:id="rId82"/>
    <p:sldId id="346" r:id="rId83"/>
    <p:sldId id="347" r:id="rId84"/>
    <p:sldId id="348" r:id="rId85"/>
    <p:sldId id="349" r:id="rId86"/>
    <p:sldId id="350" r:id="rId87"/>
    <p:sldId id="351" r:id="rId88"/>
    <p:sldId id="352" r:id="rId89"/>
    <p:sldId id="308" r:id="rId90"/>
    <p:sldId id="299" r:id="rId91"/>
    <p:sldId id="298" r:id="rId92"/>
    <p:sldId id="302" r:id="rId93"/>
    <p:sldId id="353" r:id="rId94"/>
    <p:sldId id="301" r:id="rId95"/>
    <p:sldId id="354" r:id="rId96"/>
    <p:sldId id="355" r:id="rId97"/>
    <p:sldId id="356" r:id="rId98"/>
    <p:sldId id="357" r:id="rId99"/>
    <p:sldId id="358" r:id="rId10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ECE292-BE0B-45A3-B590-B2419C2EE391}" v="105" dt="2026-05-13T10:46:55.216"/>
    <p1510:client id="{BB700D47-441D-4D42-88CF-0C3EEDC7B46A}" v="212" dt="2026-05-12T16:51:20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07" Type="http://schemas.microsoft.com/office/2015/10/relationships/revisionInfo" Target="revisionInfo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presProps" Target="presProps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6" Type="http://schemas.microsoft.com/office/2016/11/relationships/changesInfo" Target="changesInfos/changesInfo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theme" Target="theme/theme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per, Vikki" userId="6f3c5176-d87c-4634-bc12-d96a6524f95d" providerId="ADAL" clId="{58F0D1F6-7AA4-4E6A-83F5-9092B41DA7F4}"/>
    <pc:docChg chg="undo custSel addSld delSld modSld sldOrd">
      <pc:chgData name="Leaper, Vikki" userId="6f3c5176-d87c-4634-bc12-d96a6524f95d" providerId="ADAL" clId="{58F0D1F6-7AA4-4E6A-83F5-9092B41DA7F4}" dt="2026-05-12T16:51:20.289" v="1786" actId="1076"/>
      <pc:docMkLst>
        <pc:docMk/>
      </pc:docMkLst>
      <pc:sldChg chg="addSp modSp mod">
        <pc:chgData name="Leaper, Vikki" userId="6f3c5176-d87c-4634-bc12-d96a6524f95d" providerId="ADAL" clId="{58F0D1F6-7AA4-4E6A-83F5-9092B41DA7F4}" dt="2026-05-12T16:51:20.289" v="1786" actId="1076"/>
        <pc:sldMkLst>
          <pc:docMk/>
          <pc:sldMk cId="0" sldId="256"/>
        </pc:sldMkLst>
        <pc:spChg chg="mod">
          <ac:chgData name="Leaper, Vikki" userId="6f3c5176-d87c-4634-bc12-d96a6524f95d" providerId="ADAL" clId="{58F0D1F6-7AA4-4E6A-83F5-9092B41DA7F4}" dt="2026-05-12T14:07:59.594" v="607" actId="113"/>
          <ac:spMkLst>
            <pc:docMk/>
            <pc:sldMk cId="0" sldId="256"/>
            <ac:spMk id="2" creationId="{00000000-0000-0000-0000-000000000000}"/>
          </ac:spMkLst>
        </pc:spChg>
        <pc:picChg chg="add mod">
          <ac:chgData name="Leaper, Vikki" userId="6f3c5176-d87c-4634-bc12-d96a6524f95d" providerId="ADAL" clId="{58F0D1F6-7AA4-4E6A-83F5-9092B41DA7F4}" dt="2026-05-12T16:47:23.843" v="1766" actId="14861"/>
          <ac:picMkLst>
            <pc:docMk/>
            <pc:sldMk cId="0" sldId="256"/>
            <ac:picMk id="4" creationId="{A168CDB8-2211-56A0-856A-4F682C0B0E13}"/>
          </ac:picMkLst>
        </pc:picChg>
        <pc:picChg chg="add mod">
          <ac:chgData name="Leaper, Vikki" userId="6f3c5176-d87c-4634-bc12-d96a6524f95d" providerId="ADAL" clId="{58F0D1F6-7AA4-4E6A-83F5-9092B41DA7F4}" dt="2026-05-12T16:51:20.289" v="1786" actId="1076"/>
          <ac:picMkLst>
            <pc:docMk/>
            <pc:sldMk cId="0" sldId="256"/>
            <ac:picMk id="3074" creationId="{062EF41F-CB1A-EF55-544C-57070E6971C4}"/>
          </ac:picMkLst>
        </pc:picChg>
      </pc:sldChg>
      <pc:sldChg chg="del">
        <pc:chgData name="Leaper, Vikki" userId="6f3c5176-d87c-4634-bc12-d96a6524f95d" providerId="ADAL" clId="{58F0D1F6-7AA4-4E6A-83F5-9092B41DA7F4}" dt="2026-05-12T10:14:20.088" v="58" actId="2696"/>
        <pc:sldMkLst>
          <pc:docMk/>
          <pc:sldMk cId="0" sldId="257"/>
        </pc:sldMkLst>
      </pc:sldChg>
      <pc:sldChg chg="del">
        <pc:chgData name="Leaper, Vikki" userId="6f3c5176-d87c-4634-bc12-d96a6524f95d" providerId="ADAL" clId="{58F0D1F6-7AA4-4E6A-83F5-9092B41DA7F4}" dt="2026-05-12T10:16:10.021" v="66" actId="2696"/>
        <pc:sldMkLst>
          <pc:docMk/>
          <pc:sldMk cId="0" sldId="258"/>
        </pc:sldMkLst>
      </pc:sldChg>
      <pc:sldChg chg="del">
        <pc:chgData name="Leaper, Vikki" userId="6f3c5176-d87c-4634-bc12-d96a6524f95d" providerId="ADAL" clId="{58F0D1F6-7AA4-4E6A-83F5-9092B41DA7F4}" dt="2026-05-12T13:59:38.273" v="154" actId="47"/>
        <pc:sldMkLst>
          <pc:docMk/>
          <pc:sldMk cId="0" sldId="259"/>
        </pc:sldMkLst>
      </pc:sldChg>
      <pc:sldChg chg="del">
        <pc:chgData name="Leaper, Vikki" userId="6f3c5176-d87c-4634-bc12-d96a6524f95d" providerId="ADAL" clId="{58F0D1F6-7AA4-4E6A-83F5-9092B41DA7F4}" dt="2026-05-12T13:59:39.672" v="155" actId="47"/>
        <pc:sldMkLst>
          <pc:docMk/>
          <pc:sldMk cId="0" sldId="260"/>
        </pc:sldMkLst>
      </pc:sldChg>
      <pc:sldChg chg="del">
        <pc:chgData name="Leaper, Vikki" userId="6f3c5176-d87c-4634-bc12-d96a6524f95d" providerId="ADAL" clId="{58F0D1F6-7AA4-4E6A-83F5-9092B41DA7F4}" dt="2026-05-12T13:59:40.812" v="156" actId="47"/>
        <pc:sldMkLst>
          <pc:docMk/>
          <pc:sldMk cId="0" sldId="261"/>
        </pc:sldMkLst>
      </pc:sldChg>
      <pc:sldChg chg="del">
        <pc:chgData name="Leaper, Vikki" userId="6f3c5176-d87c-4634-bc12-d96a6524f95d" providerId="ADAL" clId="{58F0D1F6-7AA4-4E6A-83F5-9092B41DA7F4}" dt="2026-05-12T13:59:41.593" v="157" actId="47"/>
        <pc:sldMkLst>
          <pc:docMk/>
          <pc:sldMk cId="0" sldId="262"/>
        </pc:sldMkLst>
      </pc:sldChg>
      <pc:sldChg chg="del">
        <pc:chgData name="Leaper, Vikki" userId="6f3c5176-d87c-4634-bc12-d96a6524f95d" providerId="ADAL" clId="{58F0D1F6-7AA4-4E6A-83F5-9092B41DA7F4}" dt="2026-05-12T13:59:42.623" v="158" actId="47"/>
        <pc:sldMkLst>
          <pc:docMk/>
          <pc:sldMk cId="0" sldId="263"/>
        </pc:sldMkLst>
      </pc:sldChg>
      <pc:sldChg chg="del">
        <pc:chgData name="Leaper, Vikki" userId="6f3c5176-d87c-4634-bc12-d96a6524f95d" providerId="ADAL" clId="{58F0D1F6-7AA4-4E6A-83F5-9092B41DA7F4}" dt="2026-05-12T13:59:43.833" v="159" actId="47"/>
        <pc:sldMkLst>
          <pc:docMk/>
          <pc:sldMk cId="0" sldId="264"/>
        </pc:sldMkLst>
      </pc:sldChg>
      <pc:sldChg chg="delSp modSp new del mod">
        <pc:chgData name="Leaper, Vikki" userId="6f3c5176-d87c-4634-bc12-d96a6524f95d" providerId="ADAL" clId="{58F0D1F6-7AA4-4E6A-83F5-9092B41DA7F4}" dt="2026-05-12T14:01:30.498" v="228" actId="2696"/>
        <pc:sldMkLst>
          <pc:docMk/>
          <pc:sldMk cId="3422727623" sldId="265"/>
        </pc:sldMkLst>
        <pc:spChg chg="mod">
          <ac:chgData name="Leaper, Vikki" userId="6f3c5176-d87c-4634-bc12-d96a6524f95d" providerId="ADAL" clId="{58F0D1F6-7AA4-4E6A-83F5-9092B41DA7F4}" dt="2026-05-12T10:16:23.124" v="67" actId="2711"/>
          <ac:spMkLst>
            <pc:docMk/>
            <pc:sldMk cId="3422727623" sldId="265"/>
            <ac:spMk id="2" creationId="{D36D42F3-7A1F-6BA5-AFC5-4E458712F4E3}"/>
          </ac:spMkLst>
        </pc:spChg>
        <pc:spChg chg="del">
          <ac:chgData name="Leaper, Vikki" userId="6f3c5176-d87c-4634-bc12-d96a6524f95d" providerId="ADAL" clId="{58F0D1F6-7AA4-4E6A-83F5-9092B41DA7F4}" dt="2026-05-12T10:14:23.202" v="59" actId="478"/>
          <ac:spMkLst>
            <pc:docMk/>
            <pc:sldMk cId="3422727623" sldId="265"/>
            <ac:spMk id="3" creationId="{6A4B3EF3-B6FC-9703-2B11-57BF8BF79DEA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95540641" sldId="266"/>
        </pc:sldMkLst>
        <pc:spChg chg="del">
          <ac:chgData name="Leaper, Vikki" userId="6f3c5176-d87c-4634-bc12-d96a6524f95d" providerId="ADAL" clId="{58F0D1F6-7AA4-4E6A-83F5-9092B41DA7F4}" dt="2026-05-12T10:11:10.207" v="7" actId="478"/>
          <ac:spMkLst>
            <pc:docMk/>
            <pc:sldMk cId="95540641" sldId="266"/>
            <ac:spMk id="2" creationId="{C2D38B10-E184-7B0C-C804-F1C7C8CAC22A}"/>
          </ac:spMkLst>
        </pc:spChg>
        <pc:spChg chg="mod">
          <ac:chgData name="Leaper, Vikki" userId="6f3c5176-d87c-4634-bc12-d96a6524f95d" providerId="ADAL" clId="{58F0D1F6-7AA4-4E6A-83F5-9092B41DA7F4}" dt="2026-05-12T15:51:08.536" v="794" actId="27636"/>
          <ac:spMkLst>
            <pc:docMk/>
            <pc:sldMk cId="95540641" sldId="266"/>
            <ac:spMk id="3" creationId="{B32F9699-EA82-AD81-808B-295614CCB36A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3582165672" sldId="267"/>
        </pc:sldMkLst>
        <pc:spChg chg="del">
          <ac:chgData name="Leaper, Vikki" userId="6f3c5176-d87c-4634-bc12-d96a6524f95d" providerId="ADAL" clId="{58F0D1F6-7AA4-4E6A-83F5-9092B41DA7F4}" dt="2026-05-12T10:11:30.609" v="12" actId="478"/>
          <ac:spMkLst>
            <pc:docMk/>
            <pc:sldMk cId="3582165672" sldId="267"/>
            <ac:spMk id="2" creationId="{562048EE-AE54-526D-6EC1-E9A18FA44615}"/>
          </ac:spMkLst>
        </pc:spChg>
        <pc:spChg chg="mod">
          <ac:chgData name="Leaper, Vikki" userId="6f3c5176-d87c-4634-bc12-d96a6524f95d" providerId="ADAL" clId="{58F0D1F6-7AA4-4E6A-83F5-9092B41DA7F4}" dt="2026-05-12T15:51:21.674" v="797" actId="27636"/>
          <ac:spMkLst>
            <pc:docMk/>
            <pc:sldMk cId="3582165672" sldId="267"/>
            <ac:spMk id="3" creationId="{D148C7A1-EFC6-2D0D-999A-3AB0EB1F892A}"/>
          </ac:spMkLst>
        </pc:spChg>
      </pc:sldChg>
      <pc:sldChg chg="addSp delSp modSp add mod setBg">
        <pc:chgData name="Leaper, Vikki" userId="6f3c5176-d87c-4634-bc12-d96a6524f95d" providerId="ADAL" clId="{58F0D1F6-7AA4-4E6A-83F5-9092B41DA7F4}" dt="2026-05-12T16:06:57.856" v="966"/>
        <pc:sldMkLst>
          <pc:docMk/>
          <pc:sldMk cId="4285858485" sldId="268"/>
        </pc:sldMkLst>
        <pc:spChg chg="del">
          <ac:chgData name="Leaper, Vikki" userId="6f3c5176-d87c-4634-bc12-d96a6524f95d" providerId="ADAL" clId="{58F0D1F6-7AA4-4E6A-83F5-9092B41DA7F4}" dt="2026-05-12T10:11:45.697" v="16" actId="478"/>
          <ac:spMkLst>
            <pc:docMk/>
            <pc:sldMk cId="4285858485" sldId="268"/>
            <ac:spMk id="3" creationId="{EEBEE0C5-9211-8544-D586-FB63BF619598}"/>
          </ac:spMkLst>
        </pc:spChg>
        <pc:spChg chg="add mod">
          <ac:chgData name="Leaper, Vikki" userId="6f3c5176-d87c-4634-bc12-d96a6524f95d" providerId="ADAL" clId="{58F0D1F6-7AA4-4E6A-83F5-9092B41DA7F4}" dt="2026-05-12T15:51:29.657" v="800" actId="27636"/>
          <ac:spMkLst>
            <pc:docMk/>
            <pc:sldMk cId="4285858485" sldId="268"/>
            <ac:spMk id="4" creationId="{D486FF6E-9297-5E7C-9487-CF460836556C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1014688846" sldId="269"/>
        </pc:sldMkLst>
        <pc:spChg chg="del">
          <ac:chgData name="Leaper, Vikki" userId="6f3c5176-d87c-4634-bc12-d96a6524f95d" providerId="ADAL" clId="{58F0D1F6-7AA4-4E6A-83F5-9092B41DA7F4}" dt="2026-05-12T10:12:11.577" v="24" actId="478"/>
          <ac:spMkLst>
            <pc:docMk/>
            <pc:sldMk cId="1014688846" sldId="269"/>
            <ac:spMk id="2" creationId="{5F6E9D02-158B-9A44-02F3-1B11F2EE1C1F}"/>
          </ac:spMkLst>
        </pc:spChg>
        <pc:spChg chg="mod">
          <ac:chgData name="Leaper, Vikki" userId="6f3c5176-d87c-4634-bc12-d96a6524f95d" providerId="ADAL" clId="{58F0D1F6-7AA4-4E6A-83F5-9092B41DA7F4}" dt="2026-05-12T15:51:39.177" v="802" actId="255"/>
          <ac:spMkLst>
            <pc:docMk/>
            <pc:sldMk cId="1014688846" sldId="269"/>
            <ac:spMk id="3" creationId="{4C8D84D9-3E29-1FC3-44A4-936FF0A691C4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1982995028" sldId="270"/>
        </pc:sldMkLst>
        <pc:spChg chg="del">
          <ac:chgData name="Leaper, Vikki" userId="6f3c5176-d87c-4634-bc12-d96a6524f95d" providerId="ADAL" clId="{58F0D1F6-7AA4-4E6A-83F5-9092B41DA7F4}" dt="2026-05-12T10:12:59.505" v="38" actId="478"/>
          <ac:spMkLst>
            <pc:docMk/>
            <pc:sldMk cId="1982995028" sldId="270"/>
            <ac:spMk id="2" creationId="{5AEBDE25-E3AC-AB2B-0D3E-AD62F4C8415E}"/>
          </ac:spMkLst>
        </pc:spChg>
        <pc:spChg chg="mod">
          <ac:chgData name="Leaper, Vikki" userId="6f3c5176-d87c-4634-bc12-d96a6524f95d" providerId="ADAL" clId="{58F0D1F6-7AA4-4E6A-83F5-9092B41DA7F4}" dt="2026-05-12T15:51:56.962" v="808" actId="27636"/>
          <ac:spMkLst>
            <pc:docMk/>
            <pc:sldMk cId="1982995028" sldId="270"/>
            <ac:spMk id="3" creationId="{F4643C7C-3621-8902-C833-8880AEE675F7}"/>
          </ac:spMkLst>
        </pc:spChg>
      </pc:sldChg>
      <pc:sldChg chg="delSp modSp new mod ord setBg">
        <pc:chgData name="Leaper, Vikki" userId="6f3c5176-d87c-4634-bc12-d96a6524f95d" providerId="ADAL" clId="{58F0D1F6-7AA4-4E6A-83F5-9092B41DA7F4}" dt="2026-05-12T16:06:57.856" v="966"/>
        <pc:sldMkLst>
          <pc:docMk/>
          <pc:sldMk cId="2356310365" sldId="271"/>
        </pc:sldMkLst>
        <pc:spChg chg="del">
          <ac:chgData name="Leaper, Vikki" userId="6f3c5176-d87c-4634-bc12-d96a6524f95d" providerId="ADAL" clId="{58F0D1F6-7AA4-4E6A-83F5-9092B41DA7F4}" dt="2026-05-12T10:12:40.519" v="33" actId="478"/>
          <ac:spMkLst>
            <pc:docMk/>
            <pc:sldMk cId="2356310365" sldId="271"/>
            <ac:spMk id="2" creationId="{3290E0A4-BFEA-DC55-57EA-BA729F0219D7}"/>
          </ac:spMkLst>
        </pc:spChg>
        <pc:spChg chg="mod">
          <ac:chgData name="Leaper, Vikki" userId="6f3c5176-d87c-4634-bc12-d96a6524f95d" providerId="ADAL" clId="{58F0D1F6-7AA4-4E6A-83F5-9092B41DA7F4}" dt="2026-05-12T15:51:48.776" v="805" actId="27636"/>
          <ac:spMkLst>
            <pc:docMk/>
            <pc:sldMk cId="2356310365" sldId="271"/>
            <ac:spMk id="3" creationId="{1C0E6F6C-1341-15BB-4995-96A14475389B}"/>
          </ac:spMkLst>
        </pc:spChg>
      </pc:sldChg>
      <pc:sldChg chg="addSp delSp modSp add mod setBg">
        <pc:chgData name="Leaper, Vikki" userId="6f3c5176-d87c-4634-bc12-d96a6524f95d" providerId="ADAL" clId="{58F0D1F6-7AA4-4E6A-83F5-9092B41DA7F4}" dt="2026-05-12T16:06:57.856" v="966"/>
        <pc:sldMkLst>
          <pc:docMk/>
          <pc:sldMk cId="1667046677" sldId="272"/>
        </pc:sldMkLst>
        <pc:spChg chg="del">
          <ac:chgData name="Leaper, Vikki" userId="6f3c5176-d87c-4634-bc12-d96a6524f95d" providerId="ADAL" clId="{58F0D1F6-7AA4-4E6A-83F5-9092B41DA7F4}" dt="2026-05-12T10:13:14.130" v="42" actId="478"/>
          <ac:spMkLst>
            <pc:docMk/>
            <pc:sldMk cId="1667046677" sldId="272"/>
            <ac:spMk id="3" creationId="{2146BEDC-3E4C-9DE9-2424-C4BED043DA98}"/>
          </ac:spMkLst>
        </pc:spChg>
        <pc:spChg chg="add mod">
          <ac:chgData name="Leaper, Vikki" userId="6f3c5176-d87c-4634-bc12-d96a6524f95d" providerId="ADAL" clId="{58F0D1F6-7AA4-4E6A-83F5-9092B41DA7F4}" dt="2026-05-12T15:52:09.384" v="811" actId="255"/>
          <ac:spMkLst>
            <pc:docMk/>
            <pc:sldMk cId="1667046677" sldId="272"/>
            <ac:spMk id="4" creationId="{35FE3B78-4545-CDDD-5BA0-E44360467C43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977898632" sldId="273"/>
        </pc:sldMkLst>
        <pc:spChg chg="del">
          <ac:chgData name="Leaper, Vikki" userId="6f3c5176-d87c-4634-bc12-d96a6524f95d" providerId="ADAL" clId="{58F0D1F6-7AA4-4E6A-83F5-9092B41DA7F4}" dt="2026-05-12T10:13:42.208" v="49" actId="478"/>
          <ac:spMkLst>
            <pc:docMk/>
            <pc:sldMk cId="977898632" sldId="273"/>
            <ac:spMk id="2" creationId="{F23C440D-FC4D-B59B-9A35-0E98A19EF01E}"/>
          </ac:spMkLst>
        </pc:spChg>
        <pc:spChg chg="mod">
          <ac:chgData name="Leaper, Vikki" userId="6f3c5176-d87c-4634-bc12-d96a6524f95d" providerId="ADAL" clId="{58F0D1F6-7AA4-4E6A-83F5-9092B41DA7F4}" dt="2026-05-12T15:52:16.869" v="813" actId="255"/>
          <ac:spMkLst>
            <pc:docMk/>
            <pc:sldMk cId="977898632" sldId="273"/>
            <ac:spMk id="3" creationId="{5E5B97F9-E58B-B98D-6C7E-02450EB0D5EC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629665272" sldId="274"/>
        </pc:sldMkLst>
        <pc:spChg chg="del">
          <ac:chgData name="Leaper, Vikki" userId="6f3c5176-d87c-4634-bc12-d96a6524f95d" providerId="ADAL" clId="{58F0D1F6-7AA4-4E6A-83F5-9092B41DA7F4}" dt="2026-05-12T10:14:06.206" v="55" actId="478"/>
          <ac:spMkLst>
            <pc:docMk/>
            <pc:sldMk cId="629665272" sldId="274"/>
            <ac:spMk id="2" creationId="{A98E4B95-C43A-D125-BACE-62C41A3463E5}"/>
          </ac:spMkLst>
        </pc:spChg>
        <pc:spChg chg="mod">
          <ac:chgData name="Leaper, Vikki" userId="6f3c5176-d87c-4634-bc12-d96a6524f95d" providerId="ADAL" clId="{58F0D1F6-7AA4-4E6A-83F5-9092B41DA7F4}" dt="2026-05-12T15:52:24.415" v="815" actId="255"/>
          <ac:spMkLst>
            <pc:docMk/>
            <pc:sldMk cId="629665272" sldId="274"/>
            <ac:spMk id="3" creationId="{0EE9366D-ACB5-5288-8EC5-522099033052}"/>
          </ac:spMkLst>
        </pc:spChg>
      </pc:sldChg>
      <pc:sldChg chg="modSp new del mod ord">
        <pc:chgData name="Leaper, Vikki" userId="6f3c5176-d87c-4634-bc12-d96a6524f95d" providerId="ADAL" clId="{58F0D1F6-7AA4-4E6A-83F5-9092B41DA7F4}" dt="2026-05-12T14:02:48.088" v="263" actId="2696"/>
        <pc:sldMkLst>
          <pc:docMk/>
          <pc:sldMk cId="2630443722" sldId="275"/>
        </pc:sldMkLst>
        <pc:spChg chg="mod">
          <ac:chgData name="Leaper, Vikki" userId="6f3c5176-d87c-4634-bc12-d96a6524f95d" providerId="ADAL" clId="{58F0D1F6-7AA4-4E6A-83F5-9092B41DA7F4}" dt="2026-05-12T14:01:27.198" v="227" actId="1076"/>
          <ac:spMkLst>
            <pc:docMk/>
            <pc:sldMk cId="2630443722" sldId="275"/>
            <ac:spMk id="2" creationId="{97F9C780-A803-F332-45F1-67936AA63C3C}"/>
          </ac:spMkLst>
        </pc:spChg>
        <pc:spChg chg="mod">
          <ac:chgData name="Leaper, Vikki" userId="6f3c5176-d87c-4634-bc12-d96a6524f95d" providerId="ADAL" clId="{58F0D1F6-7AA4-4E6A-83F5-9092B41DA7F4}" dt="2026-05-12T14:01:23.447" v="226" actId="1076"/>
          <ac:spMkLst>
            <pc:docMk/>
            <pc:sldMk cId="2630443722" sldId="275"/>
            <ac:spMk id="3" creationId="{E6514C6D-9CAC-5EEE-5019-79AADD79DDD7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282773126" sldId="276"/>
        </pc:sldMkLst>
        <pc:spChg chg="del">
          <ac:chgData name="Leaper, Vikki" userId="6f3c5176-d87c-4634-bc12-d96a6524f95d" providerId="ADAL" clId="{58F0D1F6-7AA4-4E6A-83F5-9092B41DA7F4}" dt="2026-05-12T16:02:42.917" v="892" actId="478"/>
          <ac:spMkLst>
            <pc:docMk/>
            <pc:sldMk cId="282773126" sldId="276"/>
            <ac:spMk id="2" creationId="{0642A26C-E65C-BA2C-95BF-CF8E40AAF864}"/>
          </ac:spMkLst>
        </pc:spChg>
        <pc:spChg chg="mod">
          <ac:chgData name="Leaper, Vikki" userId="6f3c5176-d87c-4634-bc12-d96a6524f95d" providerId="ADAL" clId="{58F0D1F6-7AA4-4E6A-83F5-9092B41DA7F4}" dt="2026-05-12T16:02:53.087" v="897" actId="1076"/>
          <ac:spMkLst>
            <pc:docMk/>
            <pc:sldMk cId="282773126" sldId="276"/>
            <ac:spMk id="3" creationId="{7E412D00-0B21-831D-95E3-6FB3BCA98250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2060422349" sldId="277"/>
        </pc:sldMkLst>
        <pc:spChg chg="del">
          <ac:chgData name="Leaper, Vikki" userId="6f3c5176-d87c-4634-bc12-d96a6524f95d" providerId="ADAL" clId="{58F0D1F6-7AA4-4E6A-83F5-9092B41DA7F4}" dt="2026-05-12T16:03:07.313" v="901" actId="478"/>
          <ac:spMkLst>
            <pc:docMk/>
            <pc:sldMk cId="2060422349" sldId="277"/>
            <ac:spMk id="2" creationId="{0BC53E30-6BBF-57BB-C8A4-A7F5D8D4F524}"/>
          </ac:spMkLst>
        </pc:spChg>
        <pc:spChg chg="mod">
          <ac:chgData name="Leaper, Vikki" userId="6f3c5176-d87c-4634-bc12-d96a6524f95d" providerId="ADAL" clId="{58F0D1F6-7AA4-4E6A-83F5-9092B41DA7F4}" dt="2026-05-12T16:03:13.579" v="904" actId="1076"/>
          <ac:spMkLst>
            <pc:docMk/>
            <pc:sldMk cId="2060422349" sldId="277"/>
            <ac:spMk id="3" creationId="{D3C5CB9E-3BF9-D147-BE74-7C30CE906DC3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760203225" sldId="278"/>
        </pc:sldMkLst>
        <pc:spChg chg="del">
          <ac:chgData name="Leaper, Vikki" userId="6f3c5176-d87c-4634-bc12-d96a6524f95d" providerId="ADAL" clId="{58F0D1F6-7AA4-4E6A-83F5-9092B41DA7F4}" dt="2026-05-12T16:03:24.542" v="906" actId="478"/>
          <ac:spMkLst>
            <pc:docMk/>
            <pc:sldMk cId="760203225" sldId="278"/>
            <ac:spMk id="2" creationId="{3B96354D-F060-1412-72AC-5E9704750D71}"/>
          </ac:spMkLst>
        </pc:spChg>
        <pc:spChg chg="mod">
          <ac:chgData name="Leaper, Vikki" userId="6f3c5176-d87c-4634-bc12-d96a6524f95d" providerId="ADAL" clId="{58F0D1F6-7AA4-4E6A-83F5-9092B41DA7F4}" dt="2026-05-12T16:03:32.951" v="910" actId="1076"/>
          <ac:spMkLst>
            <pc:docMk/>
            <pc:sldMk cId="760203225" sldId="278"/>
            <ac:spMk id="3" creationId="{B97EB931-8756-5502-88FF-A57290149C1A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4281124962" sldId="279"/>
        </pc:sldMkLst>
        <pc:spChg chg="del">
          <ac:chgData name="Leaper, Vikki" userId="6f3c5176-d87c-4634-bc12-d96a6524f95d" providerId="ADAL" clId="{58F0D1F6-7AA4-4E6A-83F5-9092B41DA7F4}" dt="2026-05-12T16:03:51.325" v="915" actId="478"/>
          <ac:spMkLst>
            <pc:docMk/>
            <pc:sldMk cId="4281124962" sldId="279"/>
            <ac:spMk id="2" creationId="{1EB06BF5-D26E-ADF7-475E-AB6C6D0C4559}"/>
          </ac:spMkLst>
        </pc:spChg>
        <pc:spChg chg="mod">
          <ac:chgData name="Leaper, Vikki" userId="6f3c5176-d87c-4634-bc12-d96a6524f95d" providerId="ADAL" clId="{58F0D1F6-7AA4-4E6A-83F5-9092B41DA7F4}" dt="2026-05-12T16:03:52.791" v="916" actId="1076"/>
          <ac:spMkLst>
            <pc:docMk/>
            <pc:sldMk cId="4281124962" sldId="279"/>
            <ac:spMk id="3" creationId="{668C5016-BFC2-08D0-5738-4DDFAF254735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7:05.168" v="967"/>
        <pc:sldMkLst>
          <pc:docMk/>
          <pc:sldMk cId="991908803" sldId="280"/>
        </pc:sldMkLst>
        <pc:spChg chg="del">
          <ac:chgData name="Leaper, Vikki" userId="6f3c5176-d87c-4634-bc12-d96a6524f95d" providerId="ADAL" clId="{58F0D1F6-7AA4-4E6A-83F5-9092B41DA7F4}" dt="2026-05-12T16:05:18.689" v="941" actId="478"/>
          <ac:spMkLst>
            <pc:docMk/>
            <pc:sldMk cId="991908803" sldId="280"/>
            <ac:spMk id="2" creationId="{425C47A1-C44F-21F1-71F5-F92FD421F2DA}"/>
          </ac:spMkLst>
        </pc:spChg>
        <pc:spChg chg="mod">
          <ac:chgData name="Leaper, Vikki" userId="6f3c5176-d87c-4634-bc12-d96a6524f95d" providerId="ADAL" clId="{58F0D1F6-7AA4-4E6A-83F5-9092B41DA7F4}" dt="2026-05-12T16:05:28.344" v="943" actId="1076"/>
          <ac:spMkLst>
            <pc:docMk/>
            <pc:sldMk cId="991908803" sldId="280"/>
            <ac:spMk id="3" creationId="{1B10F059-CC08-6E1A-2154-E3C515B116DF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7:14.213" v="969"/>
        <pc:sldMkLst>
          <pc:docMk/>
          <pc:sldMk cId="3131510646" sldId="281"/>
        </pc:sldMkLst>
        <pc:spChg chg="del">
          <ac:chgData name="Leaper, Vikki" userId="6f3c5176-d87c-4634-bc12-d96a6524f95d" providerId="ADAL" clId="{58F0D1F6-7AA4-4E6A-83F5-9092B41DA7F4}" dt="2026-05-12T16:05:12.278" v="939" actId="478"/>
          <ac:spMkLst>
            <pc:docMk/>
            <pc:sldMk cId="3131510646" sldId="281"/>
            <ac:spMk id="2" creationId="{CE154A36-4E9B-0E39-B898-A0A8CF50B1F0}"/>
          </ac:spMkLst>
        </pc:spChg>
        <pc:spChg chg="mod">
          <ac:chgData name="Leaper, Vikki" userId="6f3c5176-d87c-4634-bc12-d96a6524f95d" providerId="ADAL" clId="{58F0D1F6-7AA4-4E6A-83F5-9092B41DA7F4}" dt="2026-05-12T16:05:44.407" v="948" actId="1076"/>
          <ac:spMkLst>
            <pc:docMk/>
            <pc:sldMk cId="3131510646" sldId="281"/>
            <ac:spMk id="3" creationId="{782C6074-9B7F-E031-1C34-284C845A28DA}"/>
          </ac:spMkLst>
        </pc:spChg>
      </pc:sldChg>
      <pc:sldChg chg="delSp modSp new mod ord setBg">
        <pc:chgData name="Leaper, Vikki" userId="6f3c5176-d87c-4634-bc12-d96a6524f95d" providerId="ADAL" clId="{58F0D1F6-7AA4-4E6A-83F5-9092B41DA7F4}" dt="2026-05-12T16:06:57.856" v="966"/>
        <pc:sldMkLst>
          <pc:docMk/>
          <pc:sldMk cId="778678499" sldId="282"/>
        </pc:sldMkLst>
        <pc:spChg chg="del">
          <ac:chgData name="Leaper, Vikki" userId="6f3c5176-d87c-4634-bc12-d96a6524f95d" providerId="ADAL" clId="{58F0D1F6-7AA4-4E6A-83F5-9092B41DA7F4}" dt="2026-05-12T16:04:16.978" v="918" actId="478"/>
          <ac:spMkLst>
            <pc:docMk/>
            <pc:sldMk cId="778678499" sldId="282"/>
            <ac:spMk id="2" creationId="{F81886D7-9D4A-1ED9-85FC-10FD409C8220}"/>
          </ac:spMkLst>
        </pc:spChg>
        <pc:spChg chg="mod">
          <ac:chgData name="Leaper, Vikki" userId="6f3c5176-d87c-4634-bc12-d96a6524f95d" providerId="ADAL" clId="{58F0D1F6-7AA4-4E6A-83F5-9092B41DA7F4}" dt="2026-05-12T16:04:24.809" v="922" actId="1076"/>
          <ac:spMkLst>
            <pc:docMk/>
            <pc:sldMk cId="778678499" sldId="282"/>
            <ac:spMk id="3" creationId="{711C78E1-8A11-02C7-3F62-C522B7ACE746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7:09.799" v="968"/>
        <pc:sldMkLst>
          <pc:docMk/>
          <pc:sldMk cId="2284322220" sldId="283"/>
        </pc:sldMkLst>
        <pc:spChg chg="del">
          <ac:chgData name="Leaper, Vikki" userId="6f3c5176-d87c-4634-bc12-d96a6524f95d" providerId="ADAL" clId="{58F0D1F6-7AA4-4E6A-83F5-9092B41DA7F4}" dt="2026-05-12T16:05:15.201" v="940" actId="478"/>
          <ac:spMkLst>
            <pc:docMk/>
            <pc:sldMk cId="2284322220" sldId="283"/>
            <ac:spMk id="2" creationId="{19DD4EF3-7BC8-A58F-C2CF-262F227A494E}"/>
          </ac:spMkLst>
        </pc:spChg>
        <pc:spChg chg="mod">
          <ac:chgData name="Leaper, Vikki" userId="6f3c5176-d87c-4634-bc12-d96a6524f95d" providerId="ADAL" clId="{58F0D1F6-7AA4-4E6A-83F5-9092B41DA7F4}" dt="2026-05-12T16:05:36.094" v="946" actId="1076"/>
          <ac:spMkLst>
            <pc:docMk/>
            <pc:sldMk cId="2284322220" sldId="283"/>
            <ac:spMk id="3" creationId="{8350322F-0EE2-1236-E3C2-A21F35DBA243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4189062012" sldId="284"/>
        </pc:sldMkLst>
        <pc:spChg chg="del">
          <ac:chgData name="Leaper, Vikki" userId="6f3c5176-d87c-4634-bc12-d96a6524f95d" providerId="ADAL" clId="{58F0D1F6-7AA4-4E6A-83F5-9092B41DA7F4}" dt="2026-05-12T16:05:08.497" v="938" actId="478"/>
          <ac:spMkLst>
            <pc:docMk/>
            <pc:sldMk cId="4189062012" sldId="284"/>
            <ac:spMk id="2" creationId="{41A90D2E-287B-7073-F754-505872B610E7}"/>
          </ac:spMkLst>
        </pc:spChg>
        <pc:spChg chg="mod">
          <ac:chgData name="Leaper, Vikki" userId="6f3c5176-d87c-4634-bc12-d96a6524f95d" providerId="ADAL" clId="{58F0D1F6-7AA4-4E6A-83F5-9092B41DA7F4}" dt="2026-05-12T16:05:52.159" v="950" actId="1076"/>
          <ac:spMkLst>
            <pc:docMk/>
            <pc:sldMk cId="4189062012" sldId="284"/>
            <ac:spMk id="3" creationId="{9248C0BC-9B41-FD11-FB9A-4A24F46BB7FA}"/>
          </ac:spMkLst>
        </pc:spChg>
      </pc:sldChg>
      <pc:sldChg chg="addSp delSp modSp new mod setBg">
        <pc:chgData name="Leaper, Vikki" userId="6f3c5176-d87c-4634-bc12-d96a6524f95d" providerId="ADAL" clId="{58F0D1F6-7AA4-4E6A-83F5-9092B41DA7F4}" dt="2026-05-12T16:06:57.856" v="966"/>
        <pc:sldMkLst>
          <pc:docMk/>
          <pc:sldMk cId="2773414029" sldId="285"/>
        </pc:sldMkLst>
        <pc:spChg chg="del">
          <ac:chgData name="Leaper, Vikki" userId="6f3c5176-d87c-4634-bc12-d96a6524f95d" providerId="ADAL" clId="{58F0D1F6-7AA4-4E6A-83F5-9092B41DA7F4}" dt="2026-05-12T16:05:04.174" v="937" actId="478"/>
          <ac:spMkLst>
            <pc:docMk/>
            <pc:sldMk cId="2773414029" sldId="285"/>
            <ac:spMk id="2" creationId="{4F2433D3-75EA-2ED3-E565-275436A2771E}"/>
          </ac:spMkLst>
        </pc:spChg>
        <pc:spChg chg="mod">
          <ac:chgData name="Leaper, Vikki" userId="6f3c5176-d87c-4634-bc12-d96a6524f95d" providerId="ADAL" clId="{58F0D1F6-7AA4-4E6A-83F5-9092B41DA7F4}" dt="2026-05-12T16:06:12.352" v="959" actId="1076"/>
          <ac:spMkLst>
            <pc:docMk/>
            <pc:sldMk cId="2773414029" sldId="285"/>
            <ac:spMk id="3" creationId="{F1F3E7E7-C6F2-3FEF-F0AB-0ACE78F5B55C}"/>
          </ac:spMkLst>
        </pc:spChg>
        <pc:spChg chg="add del">
          <ac:chgData name="Leaper, Vikki" userId="6f3c5176-d87c-4634-bc12-d96a6524f95d" providerId="ADAL" clId="{58F0D1F6-7AA4-4E6A-83F5-9092B41DA7F4}" dt="2026-05-12T16:06:05.631" v="957" actId="478"/>
          <ac:spMkLst>
            <pc:docMk/>
            <pc:sldMk cId="2773414029" sldId="285"/>
            <ac:spMk id="5" creationId="{5B4CEC44-E10F-36FD-EC11-3B4191D54763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05.483" v="1042"/>
        <pc:sldMkLst>
          <pc:docMk/>
          <pc:sldMk cId="1797614229" sldId="286"/>
        </pc:sldMkLst>
        <pc:spChg chg="del">
          <ac:chgData name="Leaper, Vikki" userId="6f3c5176-d87c-4634-bc12-d96a6524f95d" providerId="ADAL" clId="{58F0D1F6-7AA4-4E6A-83F5-9092B41DA7F4}" dt="2026-05-12T16:07:28.796" v="971" actId="478"/>
          <ac:spMkLst>
            <pc:docMk/>
            <pc:sldMk cId="1797614229" sldId="286"/>
            <ac:spMk id="2" creationId="{DB99FED5-5245-7DFA-DC47-C0165C4E18F6}"/>
          </ac:spMkLst>
        </pc:spChg>
        <pc:spChg chg="mod">
          <ac:chgData name="Leaper, Vikki" userId="6f3c5176-d87c-4634-bc12-d96a6524f95d" providerId="ADAL" clId="{58F0D1F6-7AA4-4E6A-83F5-9092B41DA7F4}" dt="2026-05-12T16:10:39.696" v="1036" actId="1076"/>
          <ac:spMkLst>
            <pc:docMk/>
            <pc:sldMk cId="1797614229" sldId="286"/>
            <ac:spMk id="3" creationId="{BA5EE886-6C0F-6470-5888-BA80AD76C177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23.736" v="1046"/>
        <pc:sldMkLst>
          <pc:docMk/>
          <pc:sldMk cId="3506994710" sldId="287"/>
        </pc:sldMkLst>
        <pc:spChg chg="del">
          <ac:chgData name="Leaper, Vikki" userId="6f3c5176-d87c-4634-bc12-d96a6524f95d" providerId="ADAL" clId="{58F0D1F6-7AA4-4E6A-83F5-9092B41DA7F4}" dt="2026-05-12T16:07:39.054" v="974" actId="478"/>
          <ac:spMkLst>
            <pc:docMk/>
            <pc:sldMk cId="3506994710" sldId="287"/>
            <ac:spMk id="2" creationId="{FFEF8F76-1F8D-9F59-F9C2-A241B26C05CB}"/>
          </ac:spMkLst>
        </pc:spChg>
        <pc:spChg chg="mod">
          <ac:chgData name="Leaper, Vikki" userId="6f3c5176-d87c-4634-bc12-d96a6524f95d" providerId="ADAL" clId="{58F0D1F6-7AA4-4E6A-83F5-9092B41DA7F4}" dt="2026-05-12T16:10:13.344" v="1029" actId="1076"/>
          <ac:spMkLst>
            <pc:docMk/>
            <pc:sldMk cId="3506994710" sldId="287"/>
            <ac:spMk id="3" creationId="{A915B10B-A338-1448-4BA8-500F9EF635D9}"/>
          </ac:spMkLst>
        </pc:spChg>
      </pc:sldChg>
      <pc:sldChg chg="delSp modSp new mod ord setBg">
        <pc:chgData name="Leaper, Vikki" userId="6f3c5176-d87c-4634-bc12-d96a6524f95d" providerId="ADAL" clId="{58F0D1F6-7AA4-4E6A-83F5-9092B41DA7F4}" dt="2026-05-12T16:06:57.856" v="966"/>
        <pc:sldMkLst>
          <pc:docMk/>
          <pc:sldMk cId="3167188412" sldId="288"/>
        </pc:sldMkLst>
        <pc:spChg chg="del">
          <ac:chgData name="Leaper, Vikki" userId="6f3c5176-d87c-4634-bc12-d96a6524f95d" providerId="ADAL" clId="{58F0D1F6-7AA4-4E6A-83F5-9092B41DA7F4}" dt="2026-05-12T16:05:01.050" v="936" actId="478"/>
          <ac:spMkLst>
            <pc:docMk/>
            <pc:sldMk cId="3167188412" sldId="288"/>
            <ac:spMk id="2" creationId="{31C96229-6A23-5172-14A7-647A132A4AC5}"/>
          </ac:spMkLst>
        </pc:spChg>
        <pc:spChg chg="mod">
          <ac:chgData name="Leaper, Vikki" userId="6f3c5176-d87c-4634-bc12-d96a6524f95d" providerId="ADAL" clId="{58F0D1F6-7AA4-4E6A-83F5-9092B41DA7F4}" dt="2026-05-12T16:06:25.073" v="961" actId="1076"/>
          <ac:spMkLst>
            <pc:docMk/>
            <pc:sldMk cId="3167188412" sldId="288"/>
            <ac:spMk id="3" creationId="{C0A2F595-C663-3C24-CC78-6F4E86587007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19.443" v="1045"/>
        <pc:sldMkLst>
          <pc:docMk/>
          <pc:sldMk cId="1609527330" sldId="289"/>
        </pc:sldMkLst>
        <pc:spChg chg="del">
          <ac:chgData name="Leaper, Vikki" userId="6f3c5176-d87c-4634-bc12-d96a6524f95d" providerId="ADAL" clId="{58F0D1F6-7AA4-4E6A-83F5-9092B41DA7F4}" dt="2026-05-12T16:07:35.860" v="973" actId="478"/>
          <ac:spMkLst>
            <pc:docMk/>
            <pc:sldMk cId="1609527330" sldId="289"/>
            <ac:spMk id="2" creationId="{D867276C-0594-4307-B4E1-6097DDAE0DE7}"/>
          </ac:spMkLst>
        </pc:spChg>
        <pc:spChg chg="mod">
          <ac:chgData name="Leaper, Vikki" userId="6f3c5176-d87c-4634-bc12-d96a6524f95d" providerId="ADAL" clId="{58F0D1F6-7AA4-4E6A-83F5-9092B41DA7F4}" dt="2026-05-12T16:10:21.178" v="1032" actId="1076"/>
          <ac:spMkLst>
            <pc:docMk/>
            <pc:sldMk cId="1609527330" sldId="289"/>
            <ac:spMk id="3" creationId="{364D9230-DA9C-4E5B-1B9C-0891A0B2C3D9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09.386" v="1043"/>
        <pc:sldMkLst>
          <pc:docMk/>
          <pc:sldMk cId="2021889564" sldId="290"/>
        </pc:sldMkLst>
        <pc:spChg chg="del">
          <ac:chgData name="Leaper, Vikki" userId="6f3c5176-d87c-4634-bc12-d96a6524f95d" providerId="ADAL" clId="{58F0D1F6-7AA4-4E6A-83F5-9092B41DA7F4}" dt="2026-05-12T16:07:31.351" v="972" actId="478"/>
          <ac:spMkLst>
            <pc:docMk/>
            <pc:sldMk cId="2021889564" sldId="290"/>
            <ac:spMk id="2" creationId="{42CCFC08-51F8-7825-E2EC-A1D6AAD97427}"/>
          </ac:spMkLst>
        </pc:spChg>
        <pc:spChg chg="mod">
          <ac:chgData name="Leaper, Vikki" userId="6f3c5176-d87c-4634-bc12-d96a6524f95d" providerId="ADAL" clId="{58F0D1F6-7AA4-4E6A-83F5-9092B41DA7F4}" dt="2026-05-12T16:10:30.232" v="1034" actId="1076"/>
          <ac:spMkLst>
            <pc:docMk/>
            <pc:sldMk cId="2021889564" sldId="290"/>
            <ac:spMk id="3" creationId="{6C1C723D-9126-0D29-1ADF-BC1F69D31A76}"/>
          </ac:spMkLst>
        </pc:spChg>
      </pc:sldChg>
      <pc:sldChg chg="addSp delSp modSp new mod ord setBg">
        <pc:chgData name="Leaper, Vikki" userId="6f3c5176-d87c-4634-bc12-d96a6524f95d" providerId="ADAL" clId="{58F0D1F6-7AA4-4E6A-83F5-9092B41DA7F4}" dt="2026-05-12T16:10:54.607" v="1040"/>
        <pc:sldMkLst>
          <pc:docMk/>
          <pc:sldMk cId="2073165601" sldId="291"/>
        </pc:sldMkLst>
        <pc:spChg chg="mod">
          <ac:chgData name="Leaper, Vikki" userId="6f3c5176-d87c-4634-bc12-d96a6524f95d" providerId="ADAL" clId="{58F0D1F6-7AA4-4E6A-83F5-9092B41DA7F4}" dt="2026-05-12T14:03:15.227" v="264" actId="255"/>
          <ac:spMkLst>
            <pc:docMk/>
            <pc:sldMk cId="2073165601" sldId="291"/>
            <ac:spMk id="2" creationId="{6024FD1C-AAC3-7011-ACE8-D7997D76B569}"/>
          </ac:spMkLst>
        </pc:spChg>
        <pc:spChg chg="del mod">
          <ac:chgData name="Leaper, Vikki" userId="6f3c5176-d87c-4634-bc12-d96a6524f95d" providerId="ADAL" clId="{58F0D1F6-7AA4-4E6A-83F5-9092B41DA7F4}" dt="2026-05-12T13:47:51.507" v="113" actId="478"/>
          <ac:spMkLst>
            <pc:docMk/>
            <pc:sldMk cId="2073165601" sldId="291"/>
            <ac:spMk id="3" creationId="{3656C32B-A581-CD4C-B5E6-773754AC0946}"/>
          </ac:spMkLst>
        </pc:spChg>
        <pc:spChg chg="add del">
          <ac:chgData name="Leaper, Vikki" userId="6f3c5176-d87c-4634-bc12-d96a6524f95d" providerId="ADAL" clId="{58F0D1F6-7AA4-4E6A-83F5-9092B41DA7F4}" dt="2026-05-12T13:58:25.882" v="149" actId="478"/>
          <ac:spMkLst>
            <pc:docMk/>
            <pc:sldMk cId="2073165601" sldId="291"/>
            <ac:spMk id="5" creationId="{DA833D86-BD15-29CB-C535-91ACC7436DEC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0:59.882" v="1041"/>
        <pc:sldMkLst>
          <pc:docMk/>
          <pc:sldMk cId="1759976970" sldId="292"/>
        </pc:sldMkLst>
        <pc:spChg chg="del">
          <ac:chgData name="Leaper, Vikki" userId="6f3c5176-d87c-4634-bc12-d96a6524f95d" providerId="ADAL" clId="{58F0D1F6-7AA4-4E6A-83F5-9092B41DA7F4}" dt="2026-05-12T16:07:24.119" v="970" actId="478"/>
          <ac:spMkLst>
            <pc:docMk/>
            <pc:sldMk cId="1759976970" sldId="292"/>
            <ac:spMk id="2" creationId="{F6809397-1C06-BBC2-20DD-18318BF45C09}"/>
          </ac:spMkLst>
        </pc:spChg>
        <pc:spChg chg="mod">
          <ac:chgData name="Leaper, Vikki" userId="6f3c5176-d87c-4634-bc12-d96a6524f95d" providerId="ADAL" clId="{58F0D1F6-7AA4-4E6A-83F5-9092B41DA7F4}" dt="2026-05-12T16:10:47.777" v="1039" actId="1076"/>
          <ac:spMkLst>
            <pc:docMk/>
            <pc:sldMk cId="1759976970" sldId="292"/>
            <ac:spMk id="3" creationId="{F69ABC0D-650A-7524-242B-98EC87FC4B99}"/>
          </ac:spMkLst>
        </pc:spChg>
      </pc:sldChg>
      <pc:sldChg chg="addSp delSp modSp new mod setBg">
        <pc:chgData name="Leaper, Vikki" userId="6f3c5176-d87c-4634-bc12-d96a6524f95d" providerId="ADAL" clId="{58F0D1F6-7AA4-4E6A-83F5-9092B41DA7F4}" dt="2026-05-12T16:11:39.492" v="1049"/>
        <pc:sldMkLst>
          <pc:docMk/>
          <pc:sldMk cId="989988448" sldId="293"/>
        </pc:sldMkLst>
        <pc:spChg chg="del">
          <ac:chgData name="Leaper, Vikki" userId="6f3c5176-d87c-4634-bc12-d96a6524f95d" providerId="ADAL" clId="{58F0D1F6-7AA4-4E6A-83F5-9092B41DA7F4}" dt="2026-05-12T16:07:49.481" v="977" actId="478"/>
          <ac:spMkLst>
            <pc:docMk/>
            <pc:sldMk cId="989988448" sldId="293"/>
            <ac:spMk id="2" creationId="{3BA08F2D-3240-BF7C-5F0D-AFC0DF67C6E6}"/>
          </ac:spMkLst>
        </pc:spChg>
        <pc:spChg chg="mod">
          <ac:chgData name="Leaper, Vikki" userId="6f3c5176-d87c-4634-bc12-d96a6524f95d" providerId="ADAL" clId="{58F0D1F6-7AA4-4E6A-83F5-9092B41DA7F4}" dt="2026-05-12T16:09:49.065" v="1020" actId="1076"/>
          <ac:spMkLst>
            <pc:docMk/>
            <pc:sldMk cId="989988448" sldId="293"/>
            <ac:spMk id="3" creationId="{D1AB4A70-6385-9DF9-A91D-F9DE0E1B6831}"/>
          </ac:spMkLst>
        </pc:spChg>
        <pc:spChg chg="add del">
          <ac:chgData name="Leaper, Vikki" userId="6f3c5176-d87c-4634-bc12-d96a6524f95d" providerId="ADAL" clId="{58F0D1F6-7AA4-4E6A-83F5-9092B41DA7F4}" dt="2026-05-12T13:50:28.936" v="140" actId="22"/>
          <ac:spMkLst>
            <pc:docMk/>
            <pc:sldMk cId="989988448" sldId="293"/>
            <ac:spMk id="5" creationId="{01B29659-E46A-D634-5B22-1C2BB6BC8C74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35.372" v="1048"/>
        <pc:sldMkLst>
          <pc:docMk/>
          <pc:sldMk cId="2726012515" sldId="294"/>
        </pc:sldMkLst>
        <pc:spChg chg="del">
          <ac:chgData name="Leaper, Vikki" userId="6f3c5176-d87c-4634-bc12-d96a6524f95d" providerId="ADAL" clId="{58F0D1F6-7AA4-4E6A-83F5-9092B41DA7F4}" dt="2026-05-12T16:07:46.281" v="976" actId="478"/>
          <ac:spMkLst>
            <pc:docMk/>
            <pc:sldMk cId="2726012515" sldId="294"/>
            <ac:spMk id="2" creationId="{203AE08E-A1DE-81BD-7DE3-FDFBF724D18C}"/>
          </ac:spMkLst>
        </pc:spChg>
        <pc:spChg chg="mod">
          <ac:chgData name="Leaper, Vikki" userId="6f3c5176-d87c-4634-bc12-d96a6524f95d" providerId="ADAL" clId="{58F0D1F6-7AA4-4E6A-83F5-9092B41DA7F4}" dt="2026-05-12T16:09:56.192" v="1022" actId="1076"/>
          <ac:spMkLst>
            <pc:docMk/>
            <pc:sldMk cId="2726012515" sldId="294"/>
            <ac:spMk id="3" creationId="{FEE24769-897B-3FBD-FB13-E571CA66B1D3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29.078" v="1047"/>
        <pc:sldMkLst>
          <pc:docMk/>
          <pc:sldMk cId="536855970" sldId="295"/>
        </pc:sldMkLst>
        <pc:spChg chg="del">
          <ac:chgData name="Leaper, Vikki" userId="6f3c5176-d87c-4634-bc12-d96a6524f95d" providerId="ADAL" clId="{58F0D1F6-7AA4-4E6A-83F5-9092B41DA7F4}" dt="2026-05-12T16:07:41.827" v="975" actId="478"/>
          <ac:spMkLst>
            <pc:docMk/>
            <pc:sldMk cId="536855970" sldId="295"/>
            <ac:spMk id="2" creationId="{E1805156-7D62-76F9-26AC-1BC3D189F3C2}"/>
          </ac:spMkLst>
        </pc:spChg>
        <pc:spChg chg="mod">
          <ac:chgData name="Leaper, Vikki" userId="6f3c5176-d87c-4634-bc12-d96a6524f95d" providerId="ADAL" clId="{58F0D1F6-7AA4-4E6A-83F5-9092B41DA7F4}" dt="2026-05-12T16:10:05.337" v="1026" actId="1076"/>
          <ac:spMkLst>
            <pc:docMk/>
            <pc:sldMk cId="536855970" sldId="295"/>
            <ac:spMk id="3" creationId="{BBCFBFD5-C719-4F16-CE6C-20F703310D29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47.185" v="1051"/>
        <pc:sldMkLst>
          <pc:docMk/>
          <pc:sldMk cId="3661076087" sldId="296"/>
        </pc:sldMkLst>
        <pc:spChg chg="del">
          <ac:chgData name="Leaper, Vikki" userId="6f3c5176-d87c-4634-bc12-d96a6524f95d" providerId="ADAL" clId="{58F0D1F6-7AA4-4E6A-83F5-9092B41DA7F4}" dt="2026-05-12T16:07:52.770" v="978" actId="478"/>
          <ac:spMkLst>
            <pc:docMk/>
            <pc:sldMk cId="3661076087" sldId="296"/>
            <ac:spMk id="2" creationId="{6E59AA03-C82C-F855-1955-0C94B733829E}"/>
          </ac:spMkLst>
        </pc:spChg>
        <pc:spChg chg="mod">
          <ac:chgData name="Leaper, Vikki" userId="6f3c5176-d87c-4634-bc12-d96a6524f95d" providerId="ADAL" clId="{58F0D1F6-7AA4-4E6A-83F5-9092B41DA7F4}" dt="2026-05-12T16:09:32.687" v="1014" actId="1076"/>
          <ac:spMkLst>
            <pc:docMk/>
            <pc:sldMk cId="3661076087" sldId="296"/>
            <ac:spMk id="3" creationId="{8360F125-1DC0-A2AE-4F58-227A451D6781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1:43.692" v="1050"/>
        <pc:sldMkLst>
          <pc:docMk/>
          <pc:sldMk cId="4115151072" sldId="297"/>
        </pc:sldMkLst>
        <pc:spChg chg="del">
          <ac:chgData name="Leaper, Vikki" userId="6f3c5176-d87c-4634-bc12-d96a6524f95d" providerId="ADAL" clId="{58F0D1F6-7AA4-4E6A-83F5-9092B41DA7F4}" dt="2026-05-12T16:09:40.768" v="1016" actId="478"/>
          <ac:spMkLst>
            <pc:docMk/>
            <pc:sldMk cId="4115151072" sldId="297"/>
            <ac:spMk id="2" creationId="{CDEB249D-E126-EC00-9FBD-2EBE7ABF0543}"/>
          </ac:spMkLst>
        </pc:spChg>
        <pc:spChg chg="mod">
          <ac:chgData name="Leaper, Vikki" userId="6f3c5176-d87c-4634-bc12-d96a6524f95d" providerId="ADAL" clId="{58F0D1F6-7AA4-4E6A-83F5-9092B41DA7F4}" dt="2026-05-12T16:09:42.397" v="1017" actId="1076"/>
          <ac:spMkLst>
            <pc:docMk/>
            <pc:sldMk cId="4115151072" sldId="297"/>
            <ac:spMk id="3" creationId="{8E1B5F15-32EA-2C56-D8C5-019AED8FD55D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41:02.015" v="1416"/>
        <pc:sldMkLst>
          <pc:docMk/>
          <pc:sldMk cId="2180480597" sldId="298"/>
        </pc:sldMkLst>
        <pc:spChg chg="del">
          <ac:chgData name="Leaper, Vikki" userId="6f3c5176-d87c-4634-bc12-d96a6524f95d" providerId="ADAL" clId="{58F0D1F6-7AA4-4E6A-83F5-9092B41DA7F4}" dt="2026-05-12T16:37:30.500" v="1351" actId="478"/>
          <ac:spMkLst>
            <pc:docMk/>
            <pc:sldMk cId="2180480597" sldId="298"/>
            <ac:spMk id="2" creationId="{0EBF5488-41EB-4B6A-07FE-B8E3A7B63252}"/>
          </ac:spMkLst>
        </pc:spChg>
        <pc:spChg chg="mod">
          <ac:chgData name="Leaper, Vikki" userId="6f3c5176-d87c-4634-bc12-d96a6524f95d" providerId="ADAL" clId="{58F0D1F6-7AA4-4E6A-83F5-9092B41DA7F4}" dt="2026-05-12T16:40:31.792" v="1409" actId="1076"/>
          <ac:spMkLst>
            <pc:docMk/>
            <pc:sldMk cId="2180480597" sldId="298"/>
            <ac:spMk id="3" creationId="{C2431DC6-5CA2-C0E3-BD25-C647EF120CF7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40:57.438" v="1415"/>
        <pc:sldMkLst>
          <pc:docMk/>
          <pc:sldMk cId="2923334839" sldId="299"/>
        </pc:sldMkLst>
        <pc:spChg chg="del">
          <ac:chgData name="Leaper, Vikki" userId="6f3c5176-d87c-4634-bc12-d96a6524f95d" providerId="ADAL" clId="{58F0D1F6-7AA4-4E6A-83F5-9092B41DA7F4}" dt="2026-05-12T16:37:26.239" v="1350" actId="478"/>
          <ac:spMkLst>
            <pc:docMk/>
            <pc:sldMk cId="2923334839" sldId="299"/>
            <ac:spMk id="2" creationId="{41DEEA8A-3F9F-1EEF-BEFC-AFC4DACB79A6}"/>
          </ac:spMkLst>
        </pc:spChg>
        <pc:spChg chg="mod">
          <ac:chgData name="Leaper, Vikki" userId="6f3c5176-d87c-4634-bc12-d96a6524f95d" providerId="ADAL" clId="{58F0D1F6-7AA4-4E6A-83F5-9092B41DA7F4}" dt="2026-05-12T16:40:44.654" v="1413" actId="1076"/>
          <ac:spMkLst>
            <pc:docMk/>
            <pc:sldMk cId="2923334839" sldId="299"/>
            <ac:spMk id="3" creationId="{149EEDDF-35C0-8BEC-22B2-2C03FED6325E}"/>
          </ac:spMkLst>
        </pc:spChg>
      </pc:sldChg>
      <pc:sldChg chg="delSp modSp new mod ord setBg">
        <pc:chgData name="Leaper, Vikki" userId="6f3c5176-d87c-4634-bc12-d96a6524f95d" providerId="ADAL" clId="{58F0D1F6-7AA4-4E6A-83F5-9092B41DA7F4}" dt="2026-05-12T16:36:07.791" v="1338"/>
        <pc:sldMkLst>
          <pc:docMk/>
          <pc:sldMk cId="1622031679" sldId="300"/>
        </pc:sldMkLst>
        <pc:spChg chg="del">
          <ac:chgData name="Leaper, Vikki" userId="6f3c5176-d87c-4634-bc12-d96a6524f95d" providerId="ADAL" clId="{58F0D1F6-7AA4-4E6A-83F5-9092B41DA7F4}" dt="2026-05-12T16:32:46.050" v="1280" actId="478"/>
          <ac:spMkLst>
            <pc:docMk/>
            <pc:sldMk cId="1622031679" sldId="300"/>
            <ac:spMk id="2" creationId="{069052DF-47C6-2DCC-3F4A-EE64E4E637F4}"/>
          </ac:spMkLst>
        </pc:spChg>
        <pc:spChg chg="mod">
          <ac:chgData name="Leaper, Vikki" userId="6f3c5176-d87c-4634-bc12-d96a6524f95d" providerId="ADAL" clId="{58F0D1F6-7AA4-4E6A-83F5-9092B41DA7F4}" dt="2026-05-12T16:35:48.969" v="1336" actId="1076"/>
          <ac:spMkLst>
            <pc:docMk/>
            <pc:sldMk cId="1622031679" sldId="300"/>
            <ac:spMk id="3" creationId="{4B33D1AE-D7E2-48D6-D3F6-B02067EF3A23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41:16.595" v="1419"/>
        <pc:sldMkLst>
          <pc:docMk/>
          <pc:sldMk cId="3557492920" sldId="301"/>
        </pc:sldMkLst>
        <pc:spChg chg="del">
          <ac:chgData name="Leaper, Vikki" userId="6f3c5176-d87c-4634-bc12-d96a6524f95d" providerId="ADAL" clId="{58F0D1F6-7AA4-4E6A-83F5-9092B41DA7F4}" dt="2026-05-12T16:37:41.659" v="1354" actId="478"/>
          <ac:spMkLst>
            <pc:docMk/>
            <pc:sldMk cId="3557492920" sldId="301"/>
            <ac:spMk id="2" creationId="{B512E5FB-1938-049C-A667-95AA74E32C74}"/>
          </ac:spMkLst>
        </pc:spChg>
        <pc:spChg chg="mod">
          <ac:chgData name="Leaper, Vikki" userId="6f3c5176-d87c-4634-bc12-d96a6524f95d" providerId="ADAL" clId="{58F0D1F6-7AA4-4E6A-83F5-9092B41DA7F4}" dt="2026-05-12T16:39:38.611" v="1396" actId="1076"/>
          <ac:spMkLst>
            <pc:docMk/>
            <pc:sldMk cId="3557492920" sldId="301"/>
            <ac:spMk id="3" creationId="{223BD578-FC11-7BEF-1EA7-4EAFD32D18A1}"/>
          </ac:spMkLst>
        </pc:spChg>
      </pc:sldChg>
      <pc:sldChg chg="add del ord">
        <pc:chgData name="Leaper, Vikki" userId="6f3c5176-d87c-4634-bc12-d96a6524f95d" providerId="ADAL" clId="{58F0D1F6-7AA4-4E6A-83F5-9092B41DA7F4}" dt="2026-05-12T13:59:36.266" v="153" actId="47"/>
        <pc:sldMkLst>
          <pc:docMk/>
          <pc:sldMk cId="4160972299" sldId="301"/>
        </pc:sldMkLst>
      </pc:sldChg>
      <pc:sldChg chg="delSp modSp add mod setBg">
        <pc:chgData name="Leaper, Vikki" userId="6f3c5176-d87c-4634-bc12-d96a6524f95d" providerId="ADAL" clId="{58F0D1F6-7AA4-4E6A-83F5-9092B41DA7F4}" dt="2026-05-12T16:41:06.782" v="1417"/>
        <pc:sldMkLst>
          <pc:docMk/>
          <pc:sldMk cId="2966529092" sldId="302"/>
        </pc:sldMkLst>
        <pc:spChg chg="del">
          <ac:chgData name="Leaper, Vikki" userId="6f3c5176-d87c-4634-bc12-d96a6524f95d" providerId="ADAL" clId="{58F0D1F6-7AA4-4E6A-83F5-9092B41DA7F4}" dt="2026-05-12T16:37:34.256" v="1352" actId="478"/>
          <ac:spMkLst>
            <pc:docMk/>
            <pc:sldMk cId="2966529092" sldId="302"/>
            <ac:spMk id="2" creationId="{765ECB6B-5532-281A-92A0-FAB9F365CDD3}"/>
          </ac:spMkLst>
        </pc:spChg>
        <pc:spChg chg="mod">
          <ac:chgData name="Leaper, Vikki" userId="6f3c5176-d87c-4634-bc12-d96a6524f95d" providerId="ADAL" clId="{58F0D1F6-7AA4-4E6A-83F5-9092B41DA7F4}" dt="2026-05-12T16:40:15.061" v="1405" actId="1076"/>
          <ac:spMkLst>
            <pc:docMk/>
            <pc:sldMk cId="2966529092" sldId="302"/>
            <ac:spMk id="3" creationId="{51319CD2-856D-57E4-98FE-86377A74E8A9}"/>
          </ac:spMkLst>
        </pc:spChg>
      </pc:sldChg>
      <pc:sldChg chg="modSp add mod setBg">
        <pc:chgData name="Leaper, Vikki" userId="6f3c5176-d87c-4634-bc12-d96a6524f95d" providerId="ADAL" clId="{58F0D1F6-7AA4-4E6A-83F5-9092B41DA7F4}" dt="2026-05-12T16:06:57.856" v="966"/>
        <pc:sldMkLst>
          <pc:docMk/>
          <pc:sldMk cId="2582440563" sldId="303"/>
        </pc:sldMkLst>
        <pc:spChg chg="mod">
          <ac:chgData name="Leaper, Vikki" userId="6f3c5176-d87c-4634-bc12-d96a6524f95d" providerId="ADAL" clId="{58F0D1F6-7AA4-4E6A-83F5-9092B41DA7F4}" dt="2026-05-12T14:07:43.929" v="605" actId="1076"/>
          <ac:spMkLst>
            <pc:docMk/>
            <pc:sldMk cId="2582440563" sldId="303"/>
            <ac:spMk id="2" creationId="{A5CDB106-2D82-45DD-B4FA-8E9B5A9B02AC}"/>
          </ac:spMkLst>
        </pc:spChg>
        <pc:spChg chg="mod">
          <ac:chgData name="Leaper, Vikki" userId="6f3c5176-d87c-4634-bc12-d96a6524f95d" providerId="ADAL" clId="{58F0D1F6-7AA4-4E6A-83F5-9092B41DA7F4}" dt="2026-05-12T14:07:46.822" v="606" actId="1076"/>
          <ac:spMkLst>
            <pc:docMk/>
            <pc:sldMk cId="2582440563" sldId="303"/>
            <ac:spMk id="3" creationId="{6F6C8A41-C4B9-D6A3-3AE6-805D2057DC5F}"/>
          </ac:spMkLst>
        </pc:spChg>
      </pc:sldChg>
      <pc:sldChg chg="modSp add mod ord setBg">
        <pc:chgData name="Leaper, Vikki" userId="6f3c5176-d87c-4634-bc12-d96a6524f95d" providerId="ADAL" clId="{58F0D1F6-7AA4-4E6A-83F5-9092B41DA7F4}" dt="2026-05-12T16:06:57.856" v="966"/>
        <pc:sldMkLst>
          <pc:docMk/>
          <pc:sldMk cId="1999357669" sldId="304"/>
        </pc:sldMkLst>
        <pc:spChg chg="mod">
          <ac:chgData name="Leaper, Vikki" userId="6f3c5176-d87c-4634-bc12-d96a6524f95d" providerId="ADAL" clId="{58F0D1F6-7AA4-4E6A-83F5-9092B41DA7F4}" dt="2026-05-12T15:52:46.729" v="816" actId="5793"/>
          <ac:spMkLst>
            <pc:docMk/>
            <pc:sldMk cId="1999357669" sldId="304"/>
            <ac:spMk id="3" creationId="{26986C13-F35E-9502-BDAA-5CA229730D3F}"/>
          </ac:spMkLst>
        </pc:spChg>
      </pc:sldChg>
      <pc:sldChg chg="modSp add mod setBg">
        <pc:chgData name="Leaper, Vikki" userId="6f3c5176-d87c-4634-bc12-d96a6524f95d" providerId="ADAL" clId="{58F0D1F6-7AA4-4E6A-83F5-9092B41DA7F4}" dt="2026-05-12T16:16:36.786" v="1107"/>
        <pc:sldMkLst>
          <pc:docMk/>
          <pc:sldMk cId="3895084245" sldId="305"/>
        </pc:sldMkLst>
        <pc:spChg chg="mod">
          <ac:chgData name="Leaper, Vikki" userId="6f3c5176-d87c-4634-bc12-d96a6524f95d" providerId="ADAL" clId="{58F0D1F6-7AA4-4E6A-83F5-9092B41DA7F4}" dt="2026-05-12T14:06:48.356" v="543" actId="20577"/>
          <ac:spMkLst>
            <pc:docMk/>
            <pc:sldMk cId="3895084245" sldId="305"/>
            <ac:spMk id="2" creationId="{87F2CDEA-311B-0DDC-80CC-BEDACCE74F07}"/>
          </ac:spMkLst>
        </pc:spChg>
      </pc:sldChg>
      <pc:sldChg chg="modSp add mod setBg">
        <pc:chgData name="Leaper, Vikki" userId="6f3c5176-d87c-4634-bc12-d96a6524f95d" providerId="ADAL" clId="{58F0D1F6-7AA4-4E6A-83F5-9092B41DA7F4}" dt="2026-05-12T16:31:56.855" v="1279"/>
        <pc:sldMkLst>
          <pc:docMk/>
          <pc:sldMk cId="2748235717" sldId="306"/>
        </pc:sldMkLst>
        <pc:spChg chg="mod">
          <ac:chgData name="Leaper, Vikki" userId="6f3c5176-d87c-4634-bc12-d96a6524f95d" providerId="ADAL" clId="{58F0D1F6-7AA4-4E6A-83F5-9092B41DA7F4}" dt="2026-05-12T14:04:57.863" v="402" actId="20577"/>
          <ac:spMkLst>
            <pc:docMk/>
            <pc:sldMk cId="2748235717" sldId="306"/>
            <ac:spMk id="2" creationId="{04F6C935-6BE1-2C79-3E62-327C41CA1A83}"/>
          </ac:spMkLst>
        </pc:spChg>
      </pc:sldChg>
      <pc:sldChg chg="modSp add mod setBg">
        <pc:chgData name="Leaper, Vikki" userId="6f3c5176-d87c-4634-bc12-d96a6524f95d" providerId="ADAL" clId="{58F0D1F6-7AA4-4E6A-83F5-9092B41DA7F4}" dt="2026-05-12T16:36:00.736" v="1337"/>
        <pc:sldMkLst>
          <pc:docMk/>
          <pc:sldMk cId="2056462415" sldId="307"/>
        </pc:sldMkLst>
        <pc:spChg chg="mod">
          <ac:chgData name="Leaper, Vikki" userId="6f3c5176-d87c-4634-bc12-d96a6524f95d" providerId="ADAL" clId="{58F0D1F6-7AA4-4E6A-83F5-9092B41DA7F4}" dt="2026-05-12T14:05:33.036" v="462" actId="20577"/>
          <ac:spMkLst>
            <pc:docMk/>
            <pc:sldMk cId="2056462415" sldId="307"/>
            <ac:spMk id="2" creationId="{E862CF07-89A8-ACC1-FD2C-DE244E06F5E2}"/>
          </ac:spMkLst>
        </pc:spChg>
      </pc:sldChg>
      <pc:sldChg chg="modSp add mod setBg">
        <pc:chgData name="Leaper, Vikki" userId="6f3c5176-d87c-4634-bc12-d96a6524f95d" providerId="ADAL" clId="{58F0D1F6-7AA4-4E6A-83F5-9092B41DA7F4}" dt="2026-05-12T16:40:51.831" v="1414"/>
        <pc:sldMkLst>
          <pc:docMk/>
          <pc:sldMk cId="3624370933" sldId="308"/>
        </pc:sldMkLst>
        <pc:spChg chg="mod">
          <ac:chgData name="Leaper, Vikki" userId="6f3c5176-d87c-4634-bc12-d96a6524f95d" providerId="ADAL" clId="{58F0D1F6-7AA4-4E6A-83F5-9092B41DA7F4}" dt="2026-05-12T14:06:08.534" v="539" actId="20577"/>
          <ac:spMkLst>
            <pc:docMk/>
            <pc:sldMk cId="3624370933" sldId="308"/>
            <ac:spMk id="2" creationId="{09230A97-E45A-3F02-90E1-869A4CAB2643}"/>
          </ac:spMkLst>
        </pc:spChg>
      </pc:sldChg>
      <pc:sldChg chg="modSp add mod ord setBg">
        <pc:chgData name="Leaper, Vikki" userId="6f3c5176-d87c-4634-bc12-d96a6524f95d" providerId="ADAL" clId="{58F0D1F6-7AA4-4E6A-83F5-9092B41DA7F4}" dt="2026-05-12T16:25:58.640" v="1204"/>
        <pc:sldMkLst>
          <pc:docMk/>
          <pc:sldMk cId="743974586" sldId="309"/>
        </pc:sldMkLst>
        <pc:spChg chg="mod">
          <ac:chgData name="Leaper, Vikki" userId="6f3c5176-d87c-4634-bc12-d96a6524f95d" providerId="ADAL" clId="{58F0D1F6-7AA4-4E6A-83F5-9092B41DA7F4}" dt="2026-05-12T14:07:22.114" v="604" actId="20577"/>
          <ac:spMkLst>
            <pc:docMk/>
            <pc:sldMk cId="743974586" sldId="309"/>
            <ac:spMk id="2" creationId="{D5300D28-0250-04A0-DF0B-100675495C62}"/>
          </ac:spMkLst>
        </pc:spChg>
      </pc:sldChg>
      <pc:sldChg chg="delSp modSp new mod ord setBg">
        <pc:chgData name="Leaper, Vikki" userId="6f3c5176-d87c-4634-bc12-d96a6524f95d" providerId="ADAL" clId="{58F0D1F6-7AA4-4E6A-83F5-9092B41DA7F4}" dt="2026-05-12T16:17:06.417" v="1110"/>
        <pc:sldMkLst>
          <pc:docMk/>
          <pc:sldMk cId="138678547" sldId="310"/>
        </pc:sldMkLst>
        <pc:spChg chg="del">
          <ac:chgData name="Leaper, Vikki" userId="6f3c5176-d87c-4634-bc12-d96a6524f95d" providerId="ADAL" clId="{58F0D1F6-7AA4-4E6A-83F5-9092B41DA7F4}" dt="2026-05-12T15:33:39.215" v="623" actId="478"/>
          <ac:spMkLst>
            <pc:docMk/>
            <pc:sldMk cId="138678547" sldId="310"/>
            <ac:spMk id="2" creationId="{4DF70AE5-3C43-8203-4FEE-82AA66BDBE84}"/>
          </ac:spMkLst>
        </pc:spChg>
        <pc:spChg chg="mod">
          <ac:chgData name="Leaper, Vikki" userId="6f3c5176-d87c-4634-bc12-d96a6524f95d" providerId="ADAL" clId="{58F0D1F6-7AA4-4E6A-83F5-9092B41DA7F4}" dt="2026-05-12T16:16:47.294" v="1108" actId="255"/>
          <ac:spMkLst>
            <pc:docMk/>
            <pc:sldMk cId="138678547" sldId="310"/>
            <ac:spMk id="3" creationId="{4847C56E-0C3A-93DA-E45E-F802235CF5E1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25:42.920" v="1202"/>
        <pc:sldMkLst>
          <pc:docMk/>
          <pc:sldMk cId="34579166" sldId="311"/>
        </pc:sldMkLst>
        <pc:spChg chg="del">
          <ac:chgData name="Leaper, Vikki" userId="6f3c5176-d87c-4634-bc12-d96a6524f95d" providerId="ADAL" clId="{58F0D1F6-7AA4-4E6A-83F5-9092B41DA7F4}" dt="2026-05-12T16:20:30.947" v="1124" actId="478"/>
          <ac:spMkLst>
            <pc:docMk/>
            <pc:sldMk cId="34579166" sldId="311"/>
            <ac:spMk id="2" creationId="{80AAB764-97C8-DBD0-A9A3-039D83225805}"/>
          </ac:spMkLst>
        </pc:spChg>
        <pc:spChg chg="mod">
          <ac:chgData name="Leaper, Vikki" userId="6f3c5176-d87c-4634-bc12-d96a6524f95d" providerId="ADAL" clId="{58F0D1F6-7AA4-4E6A-83F5-9092B41DA7F4}" dt="2026-05-12T16:23:09.897" v="1176" actId="255"/>
          <ac:spMkLst>
            <pc:docMk/>
            <pc:sldMk cId="34579166" sldId="311"/>
            <ac:spMk id="3" creationId="{7E3DB439-A467-58B4-799C-A38F30978908}"/>
          </ac:spMkLst>
        </pc:spChg>
      </pc:sldChg>
      <pc:sldChg chg="addSp delSp modSp add del mod">
        <pc:chgData name="Leaper, Vikki" userId="6f3c5176-d87c-4634-bc12-d96a6524f95d" providerId="ADAL" clId="{58F0D1F6-7AA4-4E6A-83F5-9092B41DA7F4}" dt="2026-05-12T15:34:07.380" v="631" actId="2696"/>
        <pc:sldMkLst>
          <pc:docMk/>
          <pc:sldMk cId="1543196743" sldId="312"/>
        </pc:sldMkLst>
        <pc:spChg chg="del">
          <ac:chgData name="Leaper, Vikki" userId="6f3c5176-d87c-4634-bc12-d96a6524f95d" providerId="ADAL" clId="{58F0D1F6-7AA4-4E6A-83F5-9092B41DA7F4}" dt="2026-05-12T15:27:08.997" v="613" actId="478"/>
          <ac:spMkLst>
            <pc:docMk/>
            <pc:sldMk cId="1543196743" sldId="312"/>
            <ac:spMk id="2" creationId="{80573FB4-A0E9-7E7D-E8FF-8F6455FFE909}"/>
          </ac:spMkLst>
        </pc:spChg>
        <pc:spChg chg="add mod">
          <ac:chgData name="Leaper, Vikki" userId="6f3c5176-d87c-4634-bc12-d96a6524f95d" providerId="ADAL" clId="{58F0D1F6-7AA4-4E6A-83F5-9092B41DA7F4}" dt="2026-05-12T15:27:08.997" v="613" actId="478"/>
          <ac:spMkLst>
            <pc:docMk/>
            <pc:sldMk cId="1543196743" sldId="312"/>
            <ac:spMk id="4" creationId="{795EDBD0-8854-8E2A-6672-0AA4215B8F97}"/>
          </ac:spMkLst>
        </pc:spChg>
        <pc:spChg chg="add del">
          <ac:chgData name="Leaper, Vikki" userId="6f3c5176-d87c-4634-bc12-d96a6524f95d" providerId="ADAL" clId="{58F0D1F6-7AA4-4E6A-83F5-9092B41DA7F4}" dt="2026-05-12T15:33:58.975" v="628" actId="22"/>
          <ac:spMkLst>
            <pc:docMk/>
            <pc:sldMk cId="1543196743" sldId="312"/>
            <ac:spMk id="6" creationId="{7B81F8CC-B648-E352-5AA6-C81F54183C77}"/>
          </ac:spMkLst>
        </pc:spChg>
      </pc:sldChg>
      <pc:sldChg chg="delSp modSp new mod ord setBg">
        <pc:chgData name="Leaper, Vikki" userId="6f3c5176-d87c-4634-bc12-d96a6524f95d" providerId="ADAL" clId="{58F0D1F6-7AA4-4E6A-83F5-9092B41DA7F4}" dt="2026-05-12T16:31:52.927" v="1278"/>
        <pc:sldMkLst>
          <pc:docMk/>
          <pc:sldMk cId="1706495882" sldId="313"/>
        </pc:sldMkLst>
        <pc:spChg chg="del">
          <ac:chgData name="Leaper, Vikki" userId="6f3c5176-d87c-4634-bc12-d96a6524f95d" providerId="ADAL" clId="{58F0D1F6-7AA4-4E6A-83F5-9092B41DA7F4}" dt="2026-05-12T16:26:26.931" v="1205" actId="478"/>
          <ac:spMkLst>
            <pc:docMk/>
            <pc:sldMk cId="1706495882" sldId="313"/>
            <ac:spMk id="2" creationId="{076E3B12-2BA9-EF24-45EB-9EAB8EFD8431}"/>
          </ac:spMkLst>
        </pc:spChg>
        <pc:spChg chg="mod">
          <ac:chgData name="Leaper, Vikki" userId="6f3c5176-d87c-4634-bc12-d96a6524f95d" providerId="ADAL" clId="{58F0D1F6-7AA4-4E6A-83F5-9092B41DA7F4}" dt="2026-05-12T16:28:13.618" v="1240" actId="1076"/>
          <ac:spMkLst>
            <pc:docMk/>
            <pc:sldMk cId="1706495882" sldId="313"/>
            <ac:spMk id="3" creationId="{3B8853F8-EC5D-6387-5F25-70A2C8101DD4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25:35.172" v="1201"/>
        <pc:sldMkLst>
          <pc:docMk/>
          <pc:sldMk cId="1391096752" sldId="314"/>
        </pc:sldMkLst>
        <pc:spChg chg="del">
          <ac:chgData name="Leaper, Vikki" userId="6f3c5176-d87c-4634-bc12-d96a6524f95d" providerId="ADAL" clId="{58F0D1F6-7AA4-4E6A-83F5-9092B41DA7F4}" dt="2026-05-12T16:20:38.701" v="1126" actId="478"/>
          <ac:spMkLst>
            <pc:docMk/>
            <pc:sldMk cId="1391096752" sldId="314"/>
            <ac:spMk id="2" creationId="{05DBF4E5-FD18-6E91-10DB-E4C697D31258}"/>
          </ac:spMkLst>
        </pc:spChg>
        <pc:spChg chg="mod">
          <ac:chgData name="Leaper, Vikki" userId="6f3c5176-d87c-4634-bc12-d96a6524f95d" providerId="ADAL" clId="{58F0D1F6-7AA4-4E6A-83F5-9092B41DA7F4}" dt="2026-05-12T16:23:22.887" v="1180" actId="255"/>
          <ac:spMkLst>
            <pc:docMk/>
            <pc:sldMk cId="1391096752" sldId="314"/>
            <ac:spMk id="3" creationId="{0EB75011-75F9-7CA6-C96A-E1ED939E6F12}"/>
          </ac:spMkLst>
        </pc:spChg>
      </pc:sldChg>
      <pc:sldChg chg="addSp delSp modSp new mod setBg">
        <pc:chgData name="Leaper, Vikki" userId="6f3c5176-d87c-4634-bc12-d96a6524f95d" providerId="ADAL" clId="{58F0D1F6-7AA4-4E6A-83F5-9092B41DA7F4}" dt="2026-05-12T16:31:48.454" v="1277"/>
        <pc:sldMkLst>
          <pc:docMk/>
          <pc:sldMk cId="2866041909" sldId="315"/>
        </pc:sldMkLst>
        <pc:spChg chg="del">
          <ac:chgData name="Leaper, Vikki" userId="6f3c5176-d87c-4634-bc12-d96a6524f95d" providerId="ADAL" clId="{58F0D1F6-7AA4-4E6A-83F5-9092B41DA7F4}" dt="2026-05-12T16:26:34.643" v="1208" actId="478"/>
          <ac:spMkLst>
            <pc:docMk/>
            <pc:sldMk cId="2866041909" sldId="315"/>
            <ac:spMk id="2" creationId="{03B78FBA-E466-8170-C84E-FA856DBC37B2}"/>
          </ac:spMkLst>
        </pc:spChg>
        <pc:spChg chg="add del mod">
          <ac:chgData name="Leaper, Vikki" userId="6f3c5176-d87c-4634-bc12-d96a6524f95d" providerId="ADAL" clId="{58F0D1F6-7AA4-4E6A-83F5-9092B41DA7F4}" dt="2026-05-12T16:28:23.224" v="1242" actId="1076"/>
          <ac:spMkLst>
            <pc:docMk/>
            <pc:sldMk cId="2866041909" sldId="315"/>
            <ac:spMk id="3" creationId="{B324BB3B-DED6-1150-14B4-F78332289063}"/>
          </ac:spMkLst>
        </pc:spChg>
        <pc:spChg chg="add del mod">
          <ac:chgData name="Leaper, Vikki" userId="6f3c5176-d87c-4634-bc12-d96a6524f95d" providerId="ADAL" clId="{58F0D1F6-7AA4-4E6A-83F5-9092B41DA7F4}" dt="2026-05-12T16:26:31.291" v="1207" actId="478"/>
          <ac:spMkLst>
            <pc:docMk/>
            <pc:sldMk cId="2866041909" sldId="315"/>
            <ac:spMk id="5" creationId="{16DE5081-64D0-B2D7-3A54-2B8B28AE5BE8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7:11.363" v="1111"/>
        <pc:sldMkLst>
          <pc:docMk/>
          <pc:sldMk cId="2185604256" sldId="316"/>
        </pc:sldMkLst>
        <pc:spChg chg="del">
          <ac:chgData name="Leaper, Vikki" userId="6f3c5176-d87c-4634-bc12-d96a6524f95d" providerId="ADAL" clId="{58F0D1F6-7AA4-4E6A-83F5-9092B41DA7F4}" dt="2026-05-12T16:07:57.510" v="979" actId="478"/>
          <ac:spMkLst>
            <pc:docMk/>
            <pc:sldMk cId="2185604256" sldId="316"/>
            <ac:spMk id="2" creationId="{CBB491B2-B63A-781A-7486-1ECE399BFE84}"/>
          </ac:spMkLst>
        </pc:spChg>
        <pc:spChg chg="mod">
          <ac:chgData name="Leaper, Vikki" userId="6f3c5176-d87c-4634-bc12-d96a6524f95d" providerId="ADAL" clId="{58F0D1F6-7AA4-4E6A-83F5-9092B41DA7F4}" dt="2026-05-12T16:16:57.923" v="1109" actId="255"/>
          <ac:spMkLst>
            <pc:docMk/>
            <pc:sldMk cId="2185604256" sldId="316"/>
            <ac:spMk id="3" creationId="{B11B17EF-DB8A-B9AB-001F-9BDFA1538170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7:33.871" v="1113"/>
        <pc:sldMkLst>
          <pc:docMk/>
          <pc:sldMk cId="956645533" sldId="317"/>
        </pc:sldMkLst>
        <pc:spChg chg="del">
          <ac:chgData name="Leaper, Vikki" userId="6f3c5176-d87c-4634-bc12-d96a6524f95d" providerId="ADAL" clId="{58F0D1F6-7AA4-4E6A-83F5-9092B41DA7F4}" dt="2026-05-12T16:08:03.587" v="981" actId="478"/>
          <ac:spMkLst>
            <pc:docMk/>
            <pc:sldMk cId="956645533" sldId="317"/>
            <ac:spMk id="2" creationId="{A7520FF2-817E-D5F1-7EBD-228A542BC136}"/>
          </ac:spMkLst>
        </pc:spChg>
        <pc:spChg chg="mod">
          <ac:chgData name="Leaper, Vikki" userId="6f3c5176-d87c-4634-bc12-d96a6524f95d" providerId="ADAL" clId="{58F0D1F6-7AA4-4E6A-83F5-9092B41DA7F4}" dt="2026-05-12T16:15:51.096" v="1098" actId="1076"/>
          <ac:spMkLst>
            <pc:docMk/>
            <pc:sldMk cId="956645533" sldId="317"/>
            <ac:spMk id="3" creationId="{5032E45C-BAE8-188D-D833-30A87BA01ACE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7:16.058" v="1112"/>
        <pc:sldMkLst>
          <pc:docMk/>
          <pc:sldMk cId="585202398" sldId="318"/>
        </pc:sldMkLst>
        <pc:spChg chg="del">
          <ac:chgData name="Leaper, Vikki" userId="6f3c5176-d87c-4634-bc12-d96a6524f95d" providerId="ADAL" clId="{58F0D1F6-7AA4-4E6A-83F5-9092B41DA7F4}" dt="2026-05-12T16:08:00.932" v="980" actId="478"/>
          <ac:spMkLst>
            <pc:docMk/>
            <pc:sldMk cId="585202398" sldId="318"/>
            <ac:spMk id="2" creationId="{3A254ED7-7F12-81D9-0FC8-623B73A3EE3D}"/>
          </ac:spMkLst>
        </pc:spChg>
        <pc:spChg chg="mod">
          <ac:chgData name="Leaper, Vikki" userId="6f3c5176-d87c-4634-bc12-d96a6524f95d" providerId="ADAL" clId="{58F0D1F6-7AA4-4E6A-83F5-9092B41DA7F4}" dt="2026-05-12T16:16:04.806" v="1100" actId="1076"/>
          <ac:spMkLst>
            <pc:docMk/>
            <pc:sldMk cId="585202398" sldId="318"/>
            <ac:spMk id="3" creationId="{1AB3D58A-13F2-9B3F-6D7B-103A85A90D11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7:40.157" v="1114"/>
        <pc:sldMkLst>
          <pc:docMk/>
          <pc:sldMk cId="727003243" sldId="319"/>
        </pc:sldMkLst>
        <pc:spChg chg="del">
          <ac:chgData name="Leaper, Vikki" userId="6f3c5176-d87c-4634-bc12-d96a6524f95d" providerId="ADAL" clId="{58F0D1F6-7AA4-4E6A-83F5-9092B41DA7F4}" dt="2026-05-12T16:08:06.804" v="982" actId="478"/>
          <ac:spMkLst>
            <pc:docMk/>
            <pc:sldMk cId="727003243" sldId="319"/>
            <ac:spMk id="2" creationId="{78B19D03-F5CD-BE20-4BB5-96E2BDA8EF47}"/>
          </ac:spMkLst>
        </pc:spChg>
        <pc:spChg chg="mod">
          <ac:chgData name="Leaper, Vikki" userId="6f3c5176-d87c-4634-bc12-d96a6524f95d" providerId="ADAL" clId="{58F0D1F6-7AA4-4E6A-83F5-9092B41DA7F4}" dt="2026-05-12T16:15:39.838" v="1095" actId="1076"/>
          <ac:spMkLst>
            <pc:docMk/>
            <pc:sldMk cId="727003243" sldId="319"/>
            <ac:spMk id="3" creationId="{4F2DC453-DDA9-BB3E-B6D8-BC8AEB848978}"/>
          </ac:spMkLst>
        </pc:spChg>
      </pc:sldChg>
      <pc:sldChg chg="addSp delSp modSp new mod setBg">
        <pc:chgData name="Leaper, Vikki" userId="6f3c5176-d87c-4634-bc12-d96a6524f95d" providerId="ADAL" clId="{58F0D1F6-7AA4-4E6A-83F5-9092B41DA7F4}" dt="2026-05-12T16:17:45.125" v="1115"/>
        <pc:sldMkLst>
          <pc:docMk/>
          <pc:sldMk cId="3227937953" sldId="320"/>
        </pc:sldMkLst>
        <pc:spChg chg="del">
          <ac:chgData name="Leaper, Vikki" userId="6f3c5176-d87c-4634-bc12-d96a6524f95d" providerId="ADAL" clId="{58F0D1F6-7AA4-4E6A-83F5-9092B41DA7F4}" dt="2026-05-12T16:08:13.981" v="985" actId="478"/>
          <ac:spMkLst>
            <pc:docMk/>
            <pc:sldMk cId="3227937953" sldId="320"/>
            <ac:spMk id="2" creationId="{4A00D2EA-5A05-D15B-C563-FA7BE2FE314D}"/>
          </ac:spMkLst>
        </pc:spChg>
        <pc:spChg chg="add del mod">
          <ac:chgData name="Leaper, Vikki" userId="6f3c5176-d87c-4634-bc12-d96a6524f95d" providerId="ADAL" clId="{58F0D1F6-7AA4-4E6A-83F5-9092B41DA7F4}" dt="2026-05-12T16:15:30.680" v="1092" actId="1076"/>
          <ac:spMkLst>
            <pc:docMk/>
            <pc:sldMk cId="3227937953" sldId="320"/>
            <ac:spMk id="3" creationId="{866B8F98-AD8C-3EFD-3494-4F345A4639CD}"/>
          </ac:spMkLst>
        </pc:spChg>
        <pc:spChg chg="add del mod">
          <ac:chgData name="Leaper, Vikki" userId="6f3c5176-d87c-4634-bc12-d96a6524f95d" providerId="ADAL" clId="{58F0D1F6-7AA4-4E6A-83F5-9092B41DA7F4}" dt="2026-05-12T16:08:11.512" v="984" actId="478"/>
          <ac:spMkLst>
            <pc:docMk/>
            <pc:sldMk cId="3227937953" sldId="320"/>
            <ac:spMk id="5" creationId="{88C407A9-2F38-7B73-FEF5-DDB1A425CB0D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17:52.977" v="1116"/>
        <pc:sldMkLst>
          <pc:docMk/>
          <pc:sldMk cId="3141821574" sldId="321"/>
        </pc:sldMkLst>
        <pc:spChg chg="del">
          <ac:chgData name="Leaper, Vikki" userId="6f3c5176-d87c-4634-bc12-d96a6524f95d" providerId="ADAL" clId="{58F0D1F6-7AA4-4E6A-83F5-9092B41DA7F4}" dt="2026-05-12T16:08:17.611" v="986" actId="478"/>
          <ac:spMkLst>
            <pc:docMk/>
            <pc:sldMk cId="3141821574" sldId="321"/>
            <ac:spMk id="2" creationId="{0C40E9B9-F11B-127E-5D72-AA0F24403595}"/>
          </ac:spMkLst>
        </pc:spChg>
        <pc:spChg chg="mod">
          <ac:chgData name="Leaper, Vikki" userId="6f3c5176-d87c-4634-bc12-d96a6524f95d" providerId="ADAL" clId="{58F0D1F6-7AA4-4E6A-83F5-9092B41DA7F4}" dt="2026-05-12T16:15:18.633" v="1090" actId="1076"/>
          <ac:spMkLst>
            <pc:docMk/>
            <pc:sldMk cId="3141821574" sldId="321"/>
            <ac:spMk id="3" creationId="{B47E20B6-BD96-AF44-4463-239B5F1AC523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19:16.321" v="1122"/>
        <pc:sldMkLst>
          <pc:docMk/>
          <pc:sldMk cId="3536241832" sldId="322"/>
        </pc:sldMkLst>
        <pc:spChg chg="del">
          <ac:chgData name="Leaper, Vikki" userId="6f3c5176-d87c-4634-bc12-d96a6524f95d" providerId="ADAL" clId="{58F0D1F6-7AA4-4E6A-83F5-9092B41DA7F4}" dt="2026-05-12T16:08:20.037" v="987" actId="478"/>
          <ac:spMkLst>
            <pc:docMk/>
            <pc:sldMk cId="3536241832" sldId="322"/>
            <ac:spMk id="2" creationId="{4DB8231B-0071-2848-A724-28D72BECD53F}"/>
          </ac:spMkLst>
        </pc:spChg>
        <pc:spChg chg="mod">
          <ac:chgData name="Leaper, Vikki" userId="6f3c5176-d87c-4634-bc12-d96a6524f95d" providerId="ADAL" clId="{58F0D1F6-7AA4-4E6A-83F5-9092B41DA7F4}" dt="2026-05-12T16:18:09.925" v="1117" actId="255"/>
          <ac:spMkLst>
            <pc:docMk/>
            <pc:sldMk cId="3536241832" sldId="322"/>
            <ac:spMk id="3" creationId="{60B3BD28-84FC-3AAE-6509-689489E8ECB0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19:22.040" v="1123"/>
        <pc:sldMkLst>
          <pc:docMk/>
          <pc:sldMk cId="4113574929" sldId="323"/>
        </pc:sldMkLst>
        <pc:spChg chg="del">
          <ac:chgData name="Leaper, Vikki" userId="6f3c5176-d87c-4634-bc12-d96a6524f95d" providerId="ADAL" clId="{58F0D1F6-7AA4-4E6A-83F5-9092B41DA7F4}" dt="2026-05-12T16:08:25.416" v="988" actId="478"/>
          <ac:spMkLst>
            <pc:docMk/>
            <pc:sldMk cId="4113574929" sldId="323"/>
            <ac:spMk id="2" creationId="{C1BDB97C-47AE-928B-56E2-33700BB1596D}"/>
          </ac:spMkLst>
        </pc:spChg>
        <pc:spChg chg="mod">
          <ac:chgData name="Leaper, Vikki" userId="6f3c5176-d87c-4634-bc12-d96a6524f95d" providerId="ADAL" clId="{58F0D1F6-7AA4-4E6A-83F5-9092B41DA7F4}" dt="2026-05-12T16:18:25.120" v="1118" actId="255"/>
          <ac:spMkLst>
            <pc:docMk/>
            <pc:sldMk cId="4113574929" sldId="323"/>
            <ac:spMk id="3" creationId="{0BB0C796-A72A-C5FD-74AF-EC6A70886E65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18:46.211" v="1119"/>
        <pc:sldMkLst>
          <pc:docMk/>
          <pc:sldMk cId="2475717158" sldId="324"/>
        </pc:sldMkLst>
        <pc:spChg chg="del">
          <ac:chgData name="Leaper, Vikki" userId="6f3c5176-d87c-4634-bc12-d96a6524f95d" providerId="ADAL" clId="{58F0D1F6-7AA4-4E6A-83F5-9092B41DA7F4}" dt="2026-05-12T16:08:29.397" v="989" actId="478"/>
          <ac:spMkLst>
            <pc:docMk/>
            <pc:sldMk cId="2475717158" sldId="324"/>
            <ac:spMk id="2" creationId="{53548F69-5555-7645-2473-06858C57472D}"/>
          </ac:spMkLst>
        </pc:spChg>
        <pc:spChg chg="mod">
          <ac:chgData name="Leaper, Vikki" userId="6f3c5176-d87c-4634-bc12-d96a6524f95d" providerId="ADAL" clId="{58F0D1F6-7AA4-4E6A-83F5-9092B41DA7F4}" dt="2026-05-12T16:14:31.593" v="1080" actId="1076"/>
          <ac:spMkLst>
            <pc:docMk/>
            <pc:sldMk cId="2475717158" sldId="324"/>
            <ac:spMk id="3" creationId="{FCF66EC8-85C5-31E4-E7D3-282848EF92E5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18:52.996" v="1120"/>
        <pc:sldMkLst>
          <pc:docMk/>
          <pc:sldMk cId="2592146315" sldId="325"/>
        </pc:sldMkLst>
        <pc:spChg chg="del">
          <ac:chgData name="Leaper, Vikki" userId="6f3c5176-d87c-4634-bc12-d96a6524f95d" providerId="ADAL" clId="{58F0D1F6-7AA4-4E6A-83F5-9092B41DA7F4}" dt="2026-05-12T16:08:32.263" v="990" actId="478"/>
          <ac:spMkLst>
            <pc:docMk/>
            <pc:sldMk cId="2592146315" sldId="325"/>
            <ac:spMk id="2" creationId="{867D7CF6-9240-A6AF-4C5C-0BE77DA7D0F2}"/>
          </ac:spMkLst>
        </pc:spChg>
        <pc:spChg chg="mod">
          <ac:chgData name="Leaper, Vikki" userId="6f3c5176-d87c-4634-bc12-d96a6524f95d" providerId="ADAL" clId="{58F0D1F6-7AA4-4E6A-83F5-9092B41DA7F4}" dt="2026-05-12T16:14:22.616" v="1078" actId="1076"/>
          <ac:spMkLst>
            <pc:docMk/>
            <pc:sldMk cId="2592146315" sldId="325"/>
            <ac:spMk id="3" creationId="{5E4C15F5-6C33-B3E0-655F-7C87BF608EAF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19:04.981" v="1121"/>
        <pc:sldMkLst>
          <pc:docMk/>
          <pc:sldMk cId="95737279" sldId="326"/>
        </pc:sldMkLst>
        <pc:spChg chg="del">
          <ac:chgData name="Leaper, Vikki" userId="6f3c5176-d87c-4634-bc12-d96a6524f95d" providerId="ADAL" clId="{58F0D1F6-7AA4-4E6A-83F5-9092B41DA7F4}" dt="2026-05-12T16:08:36.219" v="991" actId="478"/>
          <ac:spMkLst>
            <pc:docMk/>
            <pc:sldMk cId="95737279" sldId="326"/>
            <ac:spMk id="2" creationId="{D738E15B-8910-9D2B-9577-BCA9BDC95DC7}"/>
          </ac:spMkLst>
        </pc:spChg>
        <pc:spChg chg="mod">
          <ac:chgData name="Leaper, Vikki" userId="6f3c5176-d87c-4634-bc12-d96a6524f95d" providerId="ADAL" clId="{58F0D1F6-7AA4-4E6A-83F5-9092B41DA7F4}" dt="2026-05-12T16:14:12.186" v="1076" actId="1076"/>
          <ac:spMkLst>
            <pc:docMk/>
            <pc:sldMk cId="95737279" sldId="326"/>
            <ac:spMk id="3" creationId="{F7E7CCB9-8DF6-C665-09C4-3AFC96C7BD1F}"/>
          </ac:spMkLst>
        </pc:spChg>
      </pc:sldChg>
      <pc:sldChg chg="delSp modSp add mod ord setBg">
        <pc:chgData name="Leaper, Vikki" userId="6f3c5176-d87c-4634-bc12-d96a6524f95d" providerId="ADAL" clId="{58F0D1F6-7AA4-4E6A-83F5-9092B41DA7F4}" dt="2026-05-12T16:25:48.552" v="1203"/>
        <pc:sldMkLst>
          <pc:docMk/>
          <pc:sldMk cId="2058784827" sldId="327"/>
        </pc:sldMkLst>
        <pc:spChg chg="del">
          <ac:chgData name="Leaper, Vikki" userId="6f3c5176-d87c-4634-bc12-d96a6524f95d" providerId="ADAL" clId="{58F0D1F6-7AA4-4E6A-83F5-9092B41DA7F4}" dt="2026-05-12T16:22:40.478" v="1170" actId="478"/>
          <ac:spMkLst>
            <pc:docMk/>
            <pc:sldMk cId="2058784827" sldId="327"/>
            <ac:spMk id="2" creationId="{51788C2D-840C-3D40-B261-35775F408CB5}"/>
          </ac:spMkLst>
        </pc:spChg>
        <pc:spChg chg="mod">
          <ac:chgData name="Leaper, Vikki" userId="6f3c5176-d87c-4634-bc12-d96a6524f95d" providerId="ADAL" clId="{58F0D1F6-7AA4-4E6A-83F5-9092B41DA7F4}" dt="2026-05-12T16:22:49.992" v="1172" actId="1076"/>
          <ac:spMkLst>
            <pc:docMk/>
            <pc:sldMk cId="2058784827" sldId="327"/>
            <ac:spMk id="3" creationId="{3969F551-701D-E766-3693-08E0F226CB8F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5:16.587" v="1198"/>
        <pc:sldMkLst>
          <pc:docMk/>
          <pc:sldMk cId="2836265793" sldId="328"/>
        </pc:sldMkLst>
        <pc:spChg chg="del">
          <ac:chgData name="Leaper, Vikki" userId="6f3c5176-d87c-4634-bc12-d96a6524f95d" providerId="ADAL" clId="{58F0D1F6-7AA4-4E6A-83F5-9092B41DA7F4}" dt="2026-05-12T16:20:46.444" v="1128" actId="478"/>
          <ac:spMkLst>
            <pc:docMk/>
            <pc:sldMk cId="2836265793" sldId="328"/>
            <ac:spMk id="2" creationId="{86FC34EB-C73A-2DBE-AB8E-CDBE7CB82384}"/>
          </ac:spMkLst>
        </pc:spChg>
        <pc:spChg chg="mod">
          <ac:chgData name="Leaper, Vikki" userId="6f3c5176-d87c-4634-bc12-d96a6524f95d" providerId="ADAL" clId="{58F0D1F6-7AA4-4E6A-83F5-9092B41DA7F4}" dt="2026-05-12T16:24:08.517" v="1190" actId="1076"/>
          <ac:spMkLst>
            <pc:docMk/>
            <pc:sldMk cId="2836265793" sldId="328"/>
            <ac:spMk id="3" creationId="{D96BBA78-4FA1-CCDA-E60D-1A3CE10AB0B9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5:23.384" v="1199"/>
        <pc:sldMkLst>
          <pc:docMk/>
          <pc:sldMk cId="3343679618" sldId="329"/>
        </pc:sldMkLst>
        <pc:spChg chg="del">
          <ac:chgData name="Leaper, Vikki" userId="6f3c5176-d87c-4634-bc12-d96a6524f95d" providerId="ADAL" clId="{58F0D1F6-7AA4-4E6A-83F5-9092B41DA7F4}" dt="2026-05-12T16:20:43.506" v="1127" actId="478"/>
          <ac:spMkLst>
            <pc:docMk/>
            <pc:sldMk cId="3343679618" sldId="329"/>
            <ac:spMk id="2" creationId="{93E8798E-3194-A152-3483-FFC2693DB17D}"/>
          </ac:spMkLst>
        </pc:spChg>
        <pc:spChg chg="mod">
          <ac:chgData name="Leaper, Vikki" userId="6f3c5176-d87c-4634-bc12-d96a6524f95d" providerId="ADAL" clId="{58F0D1F6-7AA4-4E6A-83F5-9092B41DA7F4}" dt="2026-05-12T16:23:49.204" v="1186" actId="1076"/>
          <ac:spMkLst>
            <pc:docMk/>
            <pc:sldMk cId="3343679618" sldId="329"/>
            <ac:spMk id="3" creationId="{EF75C70B-146A-0802-DFAF-6F4017EAA938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5:30.368" v="1200"/>
        <pc:sldMkLst>
          <pc:docMk/>
          <pc:sldMk cId="1436835958" sldId="330"/>
        </pc:sldMkLst>
        <pc:spChg chg="del">
          <ac:chgData name="Leaper, Vikki" userId="6f3c5176-d87c-4634-bc12-d96a6524f95d" providerId="ADAL" clId="{58F0D1F6-7AA4-4E6A-83F5-9092B41DA7F4}" dt="2026-05-12T16:20:35.356" v="1125" actId="478"/>
          <ac:spMkLst>
            <pc:docMk/>
            <pc:sldMk cId="1436835958" sldId="330"/>
            <ac:spMk id="2" creationId="{9AF39CAF-021A-F683-09B2-3511F6E23A39}"/>
          </ac:spMkLst>
        </pc:spChg>
        <pc:spChg chg="mod">
          <ac:chgData name="Leaper, Vikki" userId="6f3c5176-d87c-4634-bc12-d96a6524f95d" providerId="ADAL" clId="{58F0D1F6-7AA4-4E6A-83F5-9092B41DA7F4}" dt="2026-05-12T16:23:38.759" v="1184" actId="1076"/>
          <ac:spMkLst>
            <pc:docMk/>
            <pc:sldMk cId="1436835958" sldId="330"/>
            <ac:spMk id="3" creationId="{9FF644A4-7D78-3FDC-24B4-F127E45F710E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5:04.480" v="1196"/>
        <pc:sldMkLst>
          <pc:docMk/>
          <pc:sldMk cId="108935773" sldId="331"/>
        </pc:sldMkLst>
        <pc:spChg chg="del">
          <ac:chgData name="Leaper, Vikki" userId="6f3c5176-d87c-4634-bc12-d96a6524f95d" providerId="ADAL" clId="{58F0D1F6-7AA4-4E6A-83F5-9092B41DA7F4}" dt="2026-05-12T16:20:50.710" v="1129" actId="478"/>
          <ac:spMkLst>
            <pc:docMk/>
            <pc:sldMk cId="108935773" sldId="331"/>
            <ac:spMk id="2" creationId="{36B25B10-58B7-306E-2CA1-2143037897E3}"/>
          </ac:spMkLst>
        </pc:spChg>
        <pc:spChg chg="mod">
          <ac:chgData name="Leaper, Vikki" userId="6f3c5176-d87c-4634-bc12-d96a6524f95d" providerId="ADAL" clId="{58F0D1F6-7AA4-4E6A-83F5-9092B41DA7F4}" dt="2026-05-12T16:22:04.568" v="1154" actId="255"/>
          <ac:spMkLst>
            <pc:docMk/>
            <pc:sldMk cId="108935773" sldId="331"/>
            <ac:spMk id="3" creationId="{41664618-6DDF-6D40-1BAB-792FFA88C1A7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5:09.994" v="1197"/>
        <pc:sldMkLst>
          <pc:docMk/>
          <pc:sldMk cId="213867838" sldId="332"/>
        </pc:sldMkLst>
        <pc:spChg chg="del">
          <ac:chgData name="Leaper, Vikki" userId="6f3c5176-d87c-4634-bc12-d96a6524f95d" providerId="ADAL" clId="{58F0D1F6-7AA4-4E6A-83F5-9092B41DA7F4}" dt="2026-05-12T16:22:10.642" v="1157" actId="478"/>
          <ac:spMkLst>
            <pc:docMk/>
            <pc:sldMk cId="213867838" sldId="332"/>
            <ac:spMk id="2" creationId="{AF83E910-AA47-612D-7D7F-BE7150E50B65}"/>
          </ac:spMkLst>
        </pc:spChg>
        <pc:spChg chg="mod">
          <ac:chgData name="Leaper, Vikki" userId="6f3c5176-d87c-4634-bc12-d96a6524f95d" providerId="ADAL" clId="{58F0D1F6-7AA4-4E6A-83F5-9092B41DA7F4}" dt="2026-05-12T16:24:19.668" v="1192" actId="1076"/>
          <ac:spMkLst>
            <pc:docMk/>
            <pc:sldMk cId="213867838" sldId="332"/>
            <ac:spMk id="3" creationId="{A84FE4AB-B482-9879-04AF-709AC9C06B15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4:58.784" v="1195"/>
        <pc:sldMkLst>
          <pc:docMk/>
          <pc:sldMk cId="3587235010" sldId="333"/>
        </pc:sldMkLst>
        <pc:spChg chg="del">
          <ac:chgData name="Leaper, Vikki" userId="6f3c5176-d87c-4634-bc12-d96a6524f95d" providerId="ADAL" clId="{58F0D1F6-7AA4-4E6A-83F5-9092B41DA7F4}" dt="2026-05-12T16:20:56.027" v="1130" actId="478"/>
          <ac:spMkLst>
            <pc:docMk/>
            <pc:sldMk cId="3587235010" sldId="333"/>
            <ac:spMk id="2" creationId="{C0E3C1FB-37F0-5719-5B93-D2C2F02FAC27}"/>
          </ac:spMkLst>
        </pc:spChg>
        <pc:spChg chg="mod">
          <ac:chgData name="Leaper, Vikki" userId="6f3c5176-d87c-4634-bc12-d96a6524f95d" providerId="ADAL" clId="{58F0D1F6-7AA4-4E6A-83F5-9092B41DA7F4}" dt="2026-05-12T16:21:47.162" v="1148" actId="255"/>
          <ac:spMkLst>
            <pc:docMk/>
            <pc:sldMk cId="3587235010" sldId="333"/>
            <ac:spMk id="3" creationId="{5871DAB3-98D1-707C-44AF-4D07135621E7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4:46.251" v="1193"/>
        <pc:sldMkLst>
          <pc:docMk/>
          <pc:sldMk cId="2601416549" sldId="334"/>
        </pc:sldMkLst>
        <pc:spChg chg="del">
          <ac:chgData name="Leaper, Vikki" userId="6f3c5176-d87c-4634-bc12-d96a6524f95d" providerId="ADAL" clId="{58F0D1F6-7AA4-4E6A-83F5-9092B41DA7F4}" dt="2026-05-12T16:21:03.002" v="1132" actId="478"/>
          <ac:spMkLst>
            <pc:docMk/>
            <pc:sldMk cId="2601416549" sldId="334"/>
            <ac:spMk id="2" creationId="{7DA8B791-B82A-5BEE-9196-95B458B07918}"/>
          </ac:spMkLst>
        </pc:spChg>
        <pc:spChg chg="mod">
          <ac:chgData name="Leaper, Vikki" userId="6f3c5176-d87c-4634-bc12-d96a6524f95d" providerId="ADAL" clId="{58F0D1F6-7AA4-4E6A-83F5-9092B41DA7F4}" dt="2026-05-12T16:21:12.161" v="1136" actId="1076"/>
          <ac:spMkLst>
            <pc:docMk/>
            <pc:sldMk cId="2601416549" sldId="334"/>
            <ac:spMk id="3" creationId="{BE3898E5-366E-B258-5D0B-D5A2A9DA2448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24:54.105" v="1194"/>
        <pc:sldMkLst>
          <pc:docMk/>
          <pc:sldMk cId="1945975799" sldId="335"/>
        </pc:sldMkLst>
        <pc:spChg chg="del">
          <ac:chgData name="Leaper, Vikki" userId="6f3c5176-d87c-4634-bc12-d96a6524f95d" providerId="ADAL" clId="{58F0D1F6-7AA4-4E6A-83F5-9092B41DA7F4}" dt="2026-05-12T16:20:59.741" v="1131" actId="478"/>
          <ac:spMkLst>
            <pc:docMk/>
            <pc:sldMk cId="1945975799" sldId="335"/>
            <ac:spMk id="2" creationId="{19DA7A1D-BA10-4F69-3E55-7D6BE7B10463}"/>
          </ac:spMkLst>
        </pc:spChg>
        <pc:spChg chg="mod">
          <ac:chgData name="Leaper, Vikki" userId="6f3c5176-d87c-4634-bc12-d96a6524f95d" providerId="ADAL" clId="{58F0D1F6-7AA4-4E6A-83F5-9092B41DA7F4}" dt="2026-05-12T16:21:28.588" v="1142" actId="255"/>
          <ac:spMkLst>
            <pc:docMk/>
            <pc:sldMk cId="1945975799" sldId="335"/>
            <ac:spMk id="3" creationId="{64524C12-ED95-179F-9B14-8DC4BB271751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1:42.846" v="1276"/>
        <pc:sldMkLst>
          <pc:docMk/>
          <pc:sldMk cId="2796193004" sldId="336"/>
        </pc:sldMkLst>
        <pc:spChg chg="del">
          <ac:chgData name="Leaper, Vikki" userId="6f3c5176-d87c-4634-bc12-d96a6524f95d" providerId="ADAL" clId="{58F0D1F6-7AA4-4E6A-83F5-9092B41DA7F4}" dt="2026-05-12T16:26:37.017" v="1209" actId="478"/>
          <ac:spMkLst>
            <pc:docMk/>
            <pc:sldMk cId="2796193004" sldId="336"/>
            <ac:spMk id="2" creationId="{10F6A0D7-A557-F3C6-8C98-00F8B830A3E1}"/>
          </ac:spMkLst>
        </pc:spChg>
        <pc:spChg chg="mod">
          <ac:chgData name="Leaper, Vikki" userId="6f3c5176-d87c-4634-bc12-d96a6524f95d" providerId="ADAL" clId="{58F0D1F6-7AA4-4E6A-83F5-9092B41DA7F4}" dt="2026-05-12T16:28:36.395" v="1246" actId="1076"/>
          <ac:spMkLst>
            <pc:docMk/>
            <pc:sldMk cId="2796193004" sldId="336"/>
            <ac:spMk id="3" creationId="{790D171E-FD8E-297E-2101-6BE4717EAE0A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1:30.332" v="1273"/>
        <pc:sldMkLst>
          <pc:docMk/>
          <pc:sldMk cId="3719430484" sldId="337"/>
        </pc:sldMkLst>
        <pc:spChg chg="del">
          <ac:chgData name="Leaper, Vikki" userId="6f3c5176-d87c-4634-bc12-d96a6524f95d" providerId="ADAL" clId="{58F0D1F6-7AA4-4E6A-83F5-9092B41DA7F4}" dt="2026-05-12T16:26:49.617" v="1212" actId="478"/>
          <ac:spMkLst>
            <pc:docMk/>
            <pc:sldMk cId="3719430484" sldId="337"/>
            <ac:spMk id="2" creationId="{421EBCB9-B993-75AD-776A-815B51BD37DD}"/>
          </ac:spMkLst>
        </pc:spChg>
        <pc:spChg chg="mod">
          <ac:chgData name="Leaper, Vikki" userId="6f3c5176-d87c-4634-bc12-d96a6524f95d" providerId="ADAL" clId="{58F0D1F6-7AA4-4E6A-83F5-9092B41DA7F4}" dt="2026-05-12T16:29:11.067" v="1252" actId="1076"/>
          <ac:spMkLst>
            <pc:docMk/>
            <pc:sldMk cId="3719430484" sldId="337"/>
            <ac:spMk id="3" creationId="{1AD4ED73-E98C-C445-5712-87D8C9AF6541}"/>
          </ac:spMkLst>
        </pc:spChg>
      </pc:sldChg>
      <pc:sldChg chg="delSp modSp add mod ord setBg">
        <pc:chgData name="Leaper, Vikki" userId="6f3c5176-d87c-4634-bc12-d96a6524f95d" providerId="ADAL" clId="{58F0D1F6-7AA4-4E6A-83F5-9092B41DA7F4}" dt="2026-05-12T16:31:38.330" v="1275"/>
        <pc:sldMkLst>
          <pc:docMk/>
          <pc:sldMk cId="2189058629" sldId="338"/>
        </pc:sldMkLst>
        <pc:spChg chg="del">
          <ac:chgData name="Leaper, Vikki" userId="6f3c5176-d87c-4634-bc12-d96a6524f95d" providerId="ADAL" clId="{58F0D1F6-7AA4-4E6A-83F5-9092B41DA7F4}" dt="2026-05-12T16:26:41.302" v="1210" actId="478"/>
          <ac:spMkLst>
            <pc:docMk/>
            <pc:sldMk cId="2189058629" sldId="338"/>
            <ac:spMk id="2" creationId="{75FA9F60-84B7-B99B-B2BD-987CF9082755}"/>
          </ac:spMkLst>
        </pc:spChg>
        <pc:spChg chg="mod">
          <ac:chgData name="Leaper, Vikki" userId="6f3c5176-d87c-4634-bc12-d96a6524f95d" providerId="ADAL" clId="{58F0D1F6-7AA4-4E6A-83F5-9092B41DA7F4}" dt="2026-05-12T16:28:47.426" v="1248" actId="1076"/>
          <ac:spMkLst>
            <pc:docMk/>
            <pc:sldMk cId="2189058629" sldId="338"/>
            <ac:spMk id="3" creationId="{DCDFE3E7-8574-23FD-821B-BA042BB7799B}"/>
          </ac:spMkLst>
        </pc:spChg>
      </pc:sldChg>
      <pc:sldChg chg="delSp modSp add mod ord setBg">
        <pc:chgData name="Leaper, Vikki" userId="6f3c5176-d87c-4634-bc12-d96a6524f95d" providerId="ADAL" clId="{58F0D1F6-7AA4-4E6A-83F5-9092B41DA7F4}" dt="2026-05-12T16:31:34.002" v="1274"/>
        <pc:sldMkLst>
          <pc:docMk/>
          <pc:sldMk cId="62671468" sldId="339"/>
        </pc:sldMkLst>
        <pc:spChg chg="del">
          <ac:chgData name="Leaper, Vikki" userId="6f3c5176-d87c-4634-bc12-d96a6524f95d" providerId="ADAL" clId="{58F0D1F6-7AA4-4E6A-83F5-9092B41DA7F4}" dt="2026-05-12T16:26:45.479" v="1211" actId="478"/>
          <ac:spMkLst>
            <pc:docMk/>
            <pc:sldMk cId="62671468" sldId="339"/>
            <ac:spMk id="2" creationId="{C0BB4643-5B78-291F-BDC1-EADFE9CF05E4}"/>
          </ac:spMkLst>
        </pc:spChg>
        <pc:spChg chg="mod">
          <ac:chgData name="Leaper, Vikki" userId="6f3c5176-d87c-4634-bc12-d96a6524f95d" providerId="ADAL" clId="{58F0D1F6-7AA4-4E6A-83F5-9092B41DA7F4}" dt="2026-05-12T16:28:57.551" v="1250" actId="1076"/>
          <ac:spMkLst>
            <pc:docMk/>
            <pc:sldMk cId="62671468" sldId="339"/>
            <ac:spMk id="3" creationId="{FCEA18BA-E02D-BEA5-203D-B941CD65945C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31:23.947" v="1272"/>
        <pc:sldMkLst>
          <pc:docMk/>
          <pc:sldMk cId="2223590134" sldId="340"/>
        </pc:sldMkLst>
        <pc:spChg chg="del">
          <ac:chgData name="Leaper, Vikki" userId="6f3c5176-d87c-4634-bc12-d96a6524f95d" providerId="ADAL" clId="{58F0D1F6-7AA4-4E6A-83F5-9092B41DA7F4}" dt="2026-05-12T16:26:54.931" v="1213" actId="478"/>
          <ac:spMkLst>
            <pc:docMk/>
            <pc:sldMk cId="2223590134" sldId="340"/>
            <ac:spMk id="2" creationId="{2738764B-8D61-CD47-E43D-20A699AAEE3F}"/>
          </ac:spMkLst>
        </pc:spChg>
        <pc:spChg chg="mod">
          <ac:chgData name="Leaper, Vikki" userId="6f3c5176-d87c-4634-bc12-d96a6524f95d" providerId="ADAL" clId="{58F0D1F6-7AA4-4E6A-83F5-9092B41DA7F4}" dt="2026-05-12T16:29:42.702" v="1259" actId="255"/>
          <ac:spMkLst>
            <pc:docMk/>
            <pc:sldMk cId="2223590134" sldId="340"/>
            <ac:spMk id="3" creationId="{6F022B3B-FF33-914B-39CB-45D046F0A092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1:19.515" v="1271"/>
        <pc:sldMkLst>
          <pc:docMk/>
          <pc:sldMk cId="1625676055" sldId="341"/>
        </pc:sldMkLst>
        <pc:spChg chg="del">
          <ac:chgData name="Leaper, Vikki" userId="6f3c5176-d87c-4634-bc12-d96a6524f95d" providerId="ADAL" clId="{58F0D1F6-7AA4-4E6A-83F5-9092B41DA7F4}" dt="2026-05-12T16:26:58.152" v="1214" actId="478"/>
          <ac:spMkLst>
            <pc:docMk/>
            <pc:sldMk cId="1625676055" sldId="341"/>
            <ac:spMk id="2" creationId="{2EECC2FD-52E7-04C6-BC74-95F70121AFDC}"/>
          </ac:spMkLst>
        </pc:spChg>
        <pc:spChg chg="mod">
          <ac:chgData name="Leaper, Vikki" userId="6f3c5176-d87c-4634-bc12-d96a6524f95d" providerId="ADAL" clId="{58F0D1F6-7AA4-4E6A-83F5-9092B41DA7F4}" dt="2026-05-12T16:29:56.995" v="1263" actId="1076"/>
          <ac:spMkLst>
            <pc:docMk/>
            <pc:sldMk cId="1625676055" sldId="341"/>
            <ac:spMk id="3" creationId="{FB7D6484-5B42-1F19-7EA6-C4155ED85F92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31:14.468" v="1270"/>
        <pc:sldMkLst>
          <pc:docMk/>
          <pc:sldMk cId="3733127147" sldId="342"/>
        </pc:sldMkLst>
        <pc:spChg chg="del">
          <ac:chgData name="Leaper, Vikki" userId="6f3c5176-d87c-4634-bc12-d96a6524f95d" providerId="ADAL" clId="{58F0D1F6-7AA4-4E6A-83F5-9092B41DA7F4}" dt="2026-05-12T16:27:18.014" v="1220" actId="478"/>
          <ac:spMkLst>
            <pc:docMk/>
            <pc:sldMk cId="3733127147" sldId="342"/>
            <ac:spMk id="2" creationId="{75DA0E47-BE2B-9CAF-A3C7-8289E5150068}"/>
          </ac:spMkLst>
        </pc:spChg>
        <pc:spChg chg="mod">
          <ac:chgData name="Leaper, Vikki" userId="6f3c5176-d87c-4634-bc12-d96a6524f95d" providerId="ADAL" clId="{58F0D1F6-7AA4-4E6A-83F5-9092B41DA7F4}" dt="2026-05-12T16:30:14.729" v="1267" actId="255"/>
          <ac:spMkLst>
            <pc:docMk/>
            <pc:sldMk cId="3733127147" sldId="342"/>
            <ac:spMk id="3" creationId="{1A3AAB0E-004B-0DFD-7300-501AE23BD2E0}"/>
          </ac:spMkLst>
        </pc:spChg>
      </pc:sldChg>
      <pc:sldChg chg="delSp modSp add mod">
        <pc:chgData name="Leaper, Vikki" userId="6f3c5176-d87c-4634-bc12-d96a6524f95d" providerId="ADAL" clId="{58F0D1F6-7AA4-4E6A-83F5-9092B41DA7F4}" dt="2026-05-12T16:30:25.516" v="1269" actId="1076"/>
        <pc:sldMkLst>
          <pc:docMk/>
          <pc:sldMk cId="1589623781" sldId="343"/>
        </pc:sldMkLst>
        <pc:spChg chg="del">
          <ac:chgData name="Leaper, Vikki" userId="6f3c5176-d87c-4634-bc12-d96a6524f95d" providerId="ADAL" clId="{58F0D1F6-7AA4-4E6A-83F5-9092B41DA7F4}" dt="2026-05-12T16:27:02.673" v="1215" actId="478"/>
          <ac:spMkLst>
            <pc:docMk/>
            <pc:sldMk cId="1589623781" sldId="343"/>
            <ac:spMk id="2" creationId="{1E30CB06-0748-8619-7696-90C3D5C09E7F}"/>
          </ac:spMkLst>
        </pc:spChg>
        <pc:spChg chg="mod">
          <ac:chgData name="Leaper, Vikki" userId="6f3c5176-d87c-4634-bc12-d96a6524f95d" providerId="ADAL" clId="{58F0D1F6-7AA4-4E6A-83F5-9092B41DA7F4}" dt="2026-05-12T16:30:25.516" v="1269" actId="1076"/>
          <ac:spMkLst>
            <pc:docMk/>
            <pc:sldMk cId="1589623781" sldId="343"/>
            <ac:spMk id="3" creationId="{383623BD-916B-B0BC-BBEB-9893E75C8944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6:13.655" v="1339"/>
        <pc:sldMkLst>
          <pc:docMk/>
          <pc:sldMk cId="801743934" sldId="344"/>
        </pc:sldMkLst>
        <pc:spChg chg="del">
          <ac:chgData name="Leaper, Vikki" userId="6f3c5176-d87c-4634-bc12-d96a6524f95d" providerId="ADAL" clId="{58F0D1F6-7AA4-4E6A-83F5-9092B41DA7F4}" dt="2026-05-12T16:32:59.960" v="1281" actId="478"/>
          <ac:spMkLst>
            <pc:docMk/>
            <pc:sldMk cId="801743934" sldId="344"/>
            <ac:spMk id="2" creationId="{53630323-93F6-3F3A-5CDD-4C7424FFEFE2}"/>
          </ac:spMkLst>
        </pc:spChg>
        <pc:spChg chg="mod">
          <ac:chgData name="Leaper, Vikki" userId="6f3c5176-d87c-4634-bc12-d96a6524f95d" providerId="ADAL" clId="{58F0D1F6-7AA4-4E6A-83F5-9092B41DA7F4}" dt="2026-05-12T16:35:35.571" v="1332" actId="1076"/>
          <ac:spMkLst>
            <pc:docMk/>
            <pc:sldMk cId="801743934" sldId="344"/>
            <ac:spMk id="3" creationId="{28996514-0DB2-A351-5797-8A73418EDE52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6:18.203" v="1340"/>
        <pc:sldMkLst>
          <pc:docMk/>
          <pc:sldMk cId="3130696577" sldId="345"/>
        </pc:sldMkLst>
        <pc:spChg chg="del">
          <ac:chgData name="Leaper, Vikki" userId="6f3c5176-d87c-4634-bc12-d96a6524f95d" providerId="ADAL" clId="{58F0D1F6-7AA4-4E6A-83F5-9092B41DA7F4}" dt="2026-05-12T16:33:04.749" v="1282" actId="478"/>
          <ac:spMkLst>
            <pc:docMk/>
            <pc:sldMk cId="3130696577" sldId="345"/>
            <ac:spMk id="2" creationId="{37A604A9-E79D-1A02-6B55-81ADDAA6C700}"/>
          </ac:spMkLst>
        </pc:spChg>
        <pc:spChg chg="mod">
          <ac:chgData name="Leaper, Vikki" userId="6f3c5176-d87c-4634-bc12-d96a6524f95d" providerId="ADAL" clId="{58F0D1F6-7AA4-4E6A-83F5-9092B41DA7F4}" dt="2026-05-12T16:35:18.607" v="1326" actId="1076"/>
          <ac:spMkLst>
            <pc:docMk/>
            <pc:sldMk cId="3130696577" sldId="345"/>
            <ac:spMk id="3" creationId="{736B6803-0CAC-0D91-90D5-EAC8950B15A3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6:23.235" v="1341"/>
        <pc:sldMkLst>
          <pc:docMk/>
          <pc:sldMk cId="3858401663" sldId="346"/>
        </pc:sldMkLst>
        <pc:spChg chg="del">
          <ac:chgData name="Leaper, Vikki" userId="6f3c5176-d87c-4634-bc12-d96a6524f95d" providerId="ADAL" clId="{58F0D1F6-7AA4-4E6A-83F5-9092B41DA7F4}" dt="2026-05-12T16:33:08.393" v="1283" actId="478"/>
          <ac:spMkLst>
            <pc:docMk/>
            <pc:sldMk cId="3858401663" sldId="346"/>
            <ac:spMk id="2" creationId="{7F00C4B1-A189-D138-BC91-F25D28F532DE}"/>
          </ac:spMkLst>
        </pc:spChg>
        <pc:spChg chg="mod">
          <ac:chgData name="Leaper, Vikki" userId="6f3c5176-d87c-4634-bc12-d96a6524f95d" providerId="ADAL" clId="{58F0D1F6-7AA4-4E6A-83F5-9092B41DA7F4}" dt="2026-05-12T16:35:00.549" v="1320" actId="1076"/>
          <ac:spMkLst>
            <pc:docMk/>
            <pc:sldMk cId="3858401663" sldId="346"/>
            <ac:spMk id="3" creationId="{1D49CDE6-8B06-98E3-F77E-D5741100CEAD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6:29.694" v="1342"/>
        <pc:sldMkLst>
          <pc:docMk/>
          <pc:sldMk cId="1622779516" sldId="347"/>
        </pc:sldMkLst>
        <pc:spChg chg="del">
          <ac:chgData name="Leaper, Vikki" userId="6f3c5176-d87c-4634-bc12-d96a6524f95d" providerId="ADAL" clId="{58F0D1F6-7AA4-4E6A-83F5-9092B41DA7F4}" dt="2026-05-12T16:33:11.248" v="1284" actId="478"/>
          <ac:spMkLst>
            <pc:docMk/>
            <pc:sldMk cId="1622779516" sldId="347"/>
            <ac:spMk id="2" creationId="{7C5C5E6E-660D-AEC7-BEC0-35BC67182E27}"/>
          </ac:spMkLst>
        </pc:spChg>
        <pc:spChg chg="mod">
          <ac:chgData name="Leaper, Vikki" userId="6f3c5176-d87c-4634-bc12-d96a6524f95d" providerId="ADAL" clId="{58F0D1F6-7AA4-4E6A-83F5-9092B41DA7F4}" dt="2026-05-12T16:34:47.063" v="1316" actId="1076"/>
          <ac:spMkLst>
            <pc:docMk/>
            <pc:sldMk cId="1622779516" sldId="347"/>
            <ac:spMk id="3" creationId="{0907AC8C-4AD2-152B-38A5-023C9E0B0300}"/>
          </ac:spMkLst>
        </pc:spChg>
      </pc:sldChg>
      <pc:sldChg chg="delSp modSp add mod setBg">
        <pc:chgData name="Leaper, Vikki" userId="6f3c5176-d87c-4634-bc12-d96a6524f95d" providerId="ADAL" clId="{58F0D1F6-7AA4-4E6A-83F5-9092B41DA7F4}" dt="2026-05-12T16:36:35.144" v="1343"/>
        <pc:sldMkLst>
          <pc:docMk/>
          <pc:sldMk cId="892849145" sldId="348"/>
        </pc:sldMkLst>
        <pc:spChg chg="del">
          <ac:chgData name="Leaper, Vikki" userId="6f3c5176-d87c-4634-bc12-d96a6524f95d" providerId="ADAL" clId="{58F0D1F6-7AA4-4E6A-83F5-9092B41DA7F4}" dt="2026-05-12T16:33:13.895" v="1285" actId="478"/>
          <ac:spMkLst>
            <pc:docMk/>
            <pc:sldMk cId="892849145" sldId="348"/>
            <ac:spMk id="2" creationId="{0BA71D45-408F-023E-AB3A-B6284D8A7E03}"/>
          </ac:spMkLst>
        </pc:spChg>
        <pc:spChg chg="mod">
          <ac:chgData name="Leaper, Vikki" userId="6f3c5176-d87c-4634-bc12-d96a6524f95d" providerId="ADAL" clId="{58F0D1F6-7AA4-4E6A-83F5-9092B41DA7F4}" dt="2026-05-12T16:34:36.583" v="1312" actId="1076"/>
          <ac:spMkLst>
            <pc:docMk/>
            <pc:sldMk cId="892849145" sldId="348"/>
            <ac:spMk id="3" creationId="{59EC9FB2-6F69-AB7B-3D51-9FD783F310AB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36:44.464" v="1346"/>
        <pc:sldMkLst>
          <pc:docMk/>
          <pc:sldMk cId="2209130637" sldId="349"/>
        </pc:sldMkLst>
        <pc:spChg chg="del">
          <ac:chgData name="Leaper, Vikki" userId="6f3c5176-d87c-4634-bc12-d96a6524f95d" providerId="ADAL" clId="{58F0D1F6-7AA4-4E6A-83F5-9092B41DA7F4}" dt="2026-05-12T16:33:17.350" v="1286" actId="478"/>
          <ac:spMkLst>
            <pc:docMk/>
            <pc:sldMk cId="2209130637" sldId="349"/>
            <ac:spMk id="2" creationId="{4D9382F6-083F-C1B2-5A0F-24BC71FB49DD}"/>
          </ac:spMkLst>
        </pc:spChg>
        <pc:spChg chg="mod">
          <ac:chgData name="Leaper, Vikki" userId="6f3c5176-d87c-4634-bc12-d96a6524f95d" providerId="ADAL" clId="{58F0D1F6-7AA4-4E6A-83F5-9092B41DA7F4}" dt="2026-05-12T16:34:20.935" v="1308" actId="1076"/>
          <ac:spMkLst>
            <pc:docMk/>
            <pc:sldMk cId="2209130637" sldId="349"/>
            <ac:spMk id="3" creationId="{6912FC5B-662F-6B0E-7EDE-C331D39BD743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36:49.847" v="1347"/>
        <pc:sldMkLst>
          <pc:docMk/>
          <pc:sldMk cId="3933170794" sldId="350"/>
        </pc:sldMkLst>
        <pc:spChg chg="del">
          <ac:chgData name="Leaper, Vikki" userId="6f3c5176-d87c-4634-bc12-d96a6524f95d" providerId="ADAL" clId="{58F0D1F6-7AA4-4E6A-83F5-9092B41DA7F4}" dt="2026-05-12T16:33:21.607" v="1287" actId="478"/>
          <ac:spMkLst>
            <pc:docMk/>
            <pc:sldMk cId="3933170794" sldId="350"/>
            <ac:spMk id="2" creationId="{6EC5840A-87AD-48C3-D2ED-202A13475738}"/>
          </ac:spMkLst>
        </pc:spChg>
        <pc:spChg chg="mod">
          <ac:chgData name="Leaper, Vikki" userId="6f3c5176-d87c-4634-bc12-d96a6524f95d" providerId="ADAL" clId="{58F0D1F6-7AA4-4E6A-83F5-9092B41DA7F4}" dt="2026-05-12T16:34:08.261" v="1304" actId="1076"/>
          <ac:spMkLst>
            <pc:docMk/>
            <pc:sldMk cId="3933170794" sldId="350"/>
            <ac:spMk id="3" creationId="{8ABEBBD5-1D34-3A30-400A-51B7228C2BCF}"/>
          </ac:spMkLst>
        </pc:spChg>
      </pc:sldChg>
      <pc:sldChg chg="addSp delSp modSp new mod setBg">
        <pc:chgData name="Leaper, Vikki" userId="6f3c5176-d87c-4634-bc12-d96a6524f95d" providerId="ADAL" clId="{58F0D1F6-7AA4-4E6A-83F5-9092B41DA7F4}" dt="2026-05-12T16:36:56.739" v="1348"/>
        <pc:sldMkLst>
          <pc:docMk/>
          <pc:sldMk cId="3547100781" sldId="351"/>
        </pc:sldMkLst>
        <pc:spChg chg="del">
          <ac:chgData name="Leaper, Vikki" userId="6f3c5176-d87c-4634-bc12-d96a6524f95d" providerId="ADAL" clId="{58F0D1F6-7AA4-4E6A-83F5-9092B41DA7F4}" dt="2026-05-12T16:33:24.277" v="1288" actId="478"/>
          <ac:spMkLst>
            <pc:docMk/>
            <pc:sldMk cId="3547100781" sldId="351"/>
            <ac:spMk id="2" creationId="{7E6B816C-7D44-7B7C-9E92-0CB45DB7009F}"/>
          </ac:spMkLst>
        </pc:spChg>
        <pc:spChg chg="mod">
          <ac:chgData name="Leaper, Vikki" userId="6f3c5176-d87c-4634-bc12-d96a6524f95d" providerId="ADAL" clId="{58F0D1F6-7AA4-4E6A-83F5-9092B41DA7F4}" dt="2026-05-12T16:33:52.448" v="1299" actId="1076"/>
          <ac:spMkLst>
            <pc:docMk/>
            <pc:sldMk cId="3547100781" sldId="351"/>
            <ac:spMk id="3" creationId="{C5B91C56-D96C-12B0-F222-CA9B5F8FC7BA}"/>
          </ac:spMkLst>
        </pc:spChg>
        <pc:spChg chg="add del">
          <ac:chgData name="Leaper, Vikki" userId="6f3c5176-d87c-4634-bc12-d96a6524f95d" providerId="ADAL" clId="{58F0D1F6-7AA4-4E6A-83F5-9092B41DA7F4}" dt="2026-05-12T15:47:22.347" v="755" actId="22"/>
          <ac:spMkLst>
            <pc:docMk/>
            <pc:sldMk cId="3547100781" sldId="351"/>
            <ac:spMk id="5" creationId="{3392566A-8C9F-D756-5298-71A239C1B992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37:02.063" v="1349"/>
        <pc:sldMkLst>
          <pc:docMk/>
          <pc:sldMk cId="1465156263" sldId="352"/>
        </pc:sldMkLst>
        <pc:spChg chg="del">
          <ac:chgData name="Leaper, Vikki" userId="6f3c5176-d87c-4634-bc12-d96a6524f95d" providerId="ADAL" clId="{58F0D1F6-7AA4-4E6A-83F5-9092B41DA7F4}" dt="2026-05-12T16:33:27.745" v="1289" actId="478"/>
          <ac:spMkLst>
            <pc:docMk/>
            <pc:sldMk cId="1465156263" sldId="352"/>
            <ac:spMk id="2" creationId="{9EAAA8DD-3442-C55E-289E-590722B0CC5C}"/>
          </ac:spMkLst>
        </pc:spChg>
        <pc:spChg chg="mod">
          <ac:chgData name="Leaper, Vikki" userId="6f3c5176-d87c-4634-bc12-d96a6524f95d" providerId="ADAL" clId="{58F0D1F6-7AA4-4E6A-83F5-9092B41DA7F4}" dt="2026-05-12T16:33:38.216" v="1293" actId="1076"/>
          <ac:spMkLst>
            <pc:docMk/>
            <pc:sldMk cId="1465156263" sldId="352"/>
            <ac:spMk id="3" creationId="{6F392C5E-FCFA-5100-6C95-926AEBE51140}"/>
          </ac:spMkLst>
        </pc:spChg>
      </pc:sldChg>
      <pc:sldChg chg="delSp modSp add mod ord setBg">
        <pc:chgData name="Leaper, Vikki" userId="6f3c5176-d87c-4634-bc12-d96a6524f95d" providerId="ADAL" clId="{58F0D1F6-7AA4-4E6A-83F5-9092B41DA7F4}" dt="2026-05-12T16:41:11.872" v="1418"/>
        <pc:sldMkLst>
          <pc:docMk/>
          <pc:sldMk cId="2080745561" sldId="353"/>
        </pc:sldMkLst>
        <pc:spChg chg="del">
          <ac:chgData name="Leaper, Vikki" userId="6f3c5176-d87c-4634-bc12-d96a6524f95d" providerId="ADAL" clId="{58F0D1F6-7AA4-4E6A-83F5-9092B41DA7F4}" dt="2026-05-12T16:37:38.012" v="1353" actId="478"/>
          <ac:spMkLst>
            <pc:docMk/>
            <pc:sldMk cId="2080745561" sldId="353"/>
            <ac:spMk id="2" creationId="{1892E4B9-A961-9B19-EF59-EEEB86D310CD}"/>
          </ac:spMkLst>
        </pc:spChg>
        <pc:spChg chg="mod">
          <ac:chgData name="Leaper, Vikki" userId="6f3c5176-d87c-4634-bc12-d96a6524f95d" providerId="ADAL" clId="{58F0D1F6-7AA4-4E6A-83F5-9092B41DA7F4}" dt="2026-05-12T16:39:52.917" v="1401" actId="1076"/>
          <ac:spMkLst>
            <pc:docMk/>
            <pc:sldMk cId="2080745561" sldId="353"/>
            <ac:spMk id="3" creationId="{E80D99A6-D658-A2C9-4D09-4C57F154FB41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41:22.805" v="1420"/>
        <pc:sldMkLst>
          <pc:docMk/>
          <pc:sldMk cId="2723820174" sldId="354"/>
        </pc:sldMkLst>
        <pc:spChg chg="del">
          <ac:chgData name="Leaper, Vikki" userId="6f3c5176-d87c-4634-bc12-d96a6524f95d" providerId="ADAL" clId="{58F0D1F6-7AA4-4E6A-83F5-9092B41DA7F4}" dt="2026-05-12T16:39:08.589" v="1383" actId="478"/>
          <ac:spMkLst>
            <pc:docMk/>
            <pc:sldMk cId="2723820174" sldId="354"/>
            <ac:spMk id="2" creationId="{A3E6619B-235A-DD76-CB54-A9673CF25269}"/>
          </ac:spMkLst>
        </pc:spChg>
        <pc:spChg chg="mod">
          <ac:chgData name="Leaper, Vikki" userId="6f3c5176-d87c-4634-bc12-d96a6524f95d" providerId="ADAL" clId="{58F0D1F6-7AA4-4E6A-83F5-9092B41DA7F4}" dt="2026-05-12T16:39:21.164" v="1389" actId="1076"/>
          <ac:spMkLst>
            <pc:docMk/>
            <pc:sldMk cId="2723820174" sldId="354"/>
            <ac:spMk id="3" creationId="{A5EB6D82-1479-30CA-A332-7F85F024EA6F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41:26.733" v="1421"/>
        <pc:sldMkLst>
          <pc:docMk/>
          <pc:sldMk cId="3586666978" sldId="355"/>
        </pc:sldMkLst>
        <pc:spChg chg="del">
          <ac:chgData name="Leaper, Vikki" userId="6f3c5176-d87c-4634-bc12-d96a6524f95d" providerId="ADAL" clId="{58F0D1F6-7AA4-4E6A-83F5-9092B41DA7F4}" dt="2026-05-12T16:37:46.887" v="1355" actId="478"/>
          <ac:spMkLst>
            <pc:docMk/>
            <pc:sldMk cId="3586666978" sldId="355"/>
            <ac:spMk id="2" creationId="{719D00A1-35A8-7E6B-D678-ED68A812E7DA}"/>
          </ac:spMkLst>
        </pc:spChg>
        <pc:spChg chg="mod">
          <ac:chgData name="Leaper, Vikki" userId="6f3c5176-d87c-4634-bc12-d96a6524f95d" providerId="ADAL" clId="{58F0D1F6-7AA4-4E6A-83F5-9092B41DA7F4}" dt="2026-05-12T16:39:03.372" v="1382" actId="255"/>
          <ac:spMkLst>
            <pc:docMk/>
            <pc:sldMk cId="3586666978" sldId="355"/>
            <ac:spMk id="3" creationId="{CB5F185D-3738-DA28-58BE-8F8E80C940C5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41:31.688" v="1422"/>
        <pc:sldMkLst>
          <pc:docMk/>
          <pc:sldMk cId="3280094602" sldId="356"/>
        </pc:sldMkLst>
        <pc:spChg chg="del">
          <ac:chgData name="Leaper, Vikki" userId="6f3c5176-d87c-4634-bc12-d96a6524f95d" providerId="ADAL" clId="{58F0D1F6-7AA4-4E6A-83F5-9092B41DA7F4}" dt="2026-05-12T16:37:51.371" v="1356" actId="478"/>
          <ac:spMkLst>
            <pc:docMk/>
            <pc:sldMk cId="3280094602" sldId="356"/>
            <ac:spMk id="2" creationId="{62C57118-7695-69A3-370F-623EFE62B35A}"/>
          </ac:spMkLst>
        </pc:spChg>
        <pc:spChg chg="mod">
          <ac:chgData name="Leaper, Vikki" userId="6f3c5176-d87c-4634-bc12-d96a6524f95d" providerId="ADAL" clId="{58F0D1F6-7AA4-4E6A-83F5-9092B41DA7F4}" dt="2026-05-12T16:38:41.010" v="1374" actId="255"/>
          <ac:spMkLst>
            <pc:docMk/>
            <pc:sldMk cId="3280094602" sldId="356"/>
            <ac:spMk id="3" creationId="{FD96FED1-7183-1E31-652D-EC089C96C3F9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41:36.040" v="1423"/>
        <pc:sldMkLst>
          <pc:docMk/>
          <pc:sldMk cId="3161596741" sldId="357"/>
        </pc:sldMkLst>
        <pc:spChg chg="del">
          <ac:chgData name="Leaper, Vikki" userId="6f3c5176-d87c-4634-bc12-d96a6524f95d" providerId="ADAL" clId="{58F0D1F6-7AA4-4E6A-83F5-9092B41DA7F4}" dt="2026-05-12T16:37:57.679" v="1358" actId="478"/>
          <ac:spMkLst>
            <pc:docMk/>
            <pc:sldMk cId="3161596741" sldId="357"/>
            <ac:spMk id="2" creationId="{8CE1C084-B413-53D0-623C-A9850E701003}"/>
          </ac:spMkLst>
        </pc:spChg>
        <pc:spChg chg="mod">
          <ac:chgData name="Leaper, Vikki" userId="6f3c5176-d87c-4634-bc12-d96a6524f95d" providerId="ADAL" clId="{58F0D1F6-7AA4-4E6A-83F5-9092B41DA7F4}" dt="2026-05-12T16:38:23.678" v="1368" actId="1076"/>
          <ac:spMkLst>
            <pc:docMk/>
            <pc:sldMk cId="3161596741" sldId="357"/>
            <ac:spMk id="3" creationId="{3A86F87F-8E36-09EF-55B0-D04383242711}"/>
          </ac:spMkLst>
        </pc:spChg>
      </pc:sldChg>
      <pc:sldChg chg="delSp modSp new mod setBg">
        <pc:chgData name="Leaper, Vikki" userId="6f3c5176-d87c-4634-bc12-d96a6524f95d" providerId="ADAL" clId="{58F0D1F6-7AA4-4E6A-83F5-9092B41DA7F4}" dt="2026-05-12T16:41:40.659" v="1424"/>
        <pc:sldMkLst>
          <pc:docMk/>
          <pc:sldMk cId="917415102" sldId="358"/>
        </pc:sldMkLst>
        <pc:spChg chg="del">
          <ac:chgData name="Leaper, Vikki" userId="6f3c5176-d87c-4634-bc12-d96a6524f95d" providerId="ADAL" clId="{58F0D1F6-7AA4-4E6A-83F5-9092B41DA7F4}" dt="2026-05-12T16:37:54.836" v="1357" actId="478"/>
          <ac:spMkLst>
            <pc:docMk/>
            <pc:sldMk cId="917415102" sldId="358"/>
            <ac:spMk id="2" creationId="{6A81A425-535F-616F-C3AC-C01E1EE116D2}"/>
          </ac:spMkLst>
        </pc:spChg>
        <pc:spChg chg="mod">
          <ac:chgData name="Leaper, Vikki" userId="6f3c5176-d87c-4634-bc12-d96a6524f95d" providerId="ADAL" clId="{58F0D1F6-7AA4-4E6A-83F5-9092B41DA7F4}" dt="2026-05-12T16:38:12.903" v="1364" actId="1076"/>
          <ac:spMkLst>
            <pc:docMk/>
            <pc:sldMk cId="917415102" sldId="358"/>
            <ac:spMk id="3" creationId="{02737BBB-2D28-501F-AB12-C5D2D05DE611}"/>
          </ac:spMkLst>
        </pc:spChg>
      </pc:sldChg>
      <pc:sldChg chg="delSp modSp new mod">
        <pc:chgData name="Leaper, Vikki" userId="6f3c5176-d87c-4634-bc12-d96a6524f95d" providerId="ADAL" clId="{58F0D1F6-7AA4-4E6A-83F5-9092B41DA7F4}" dt="2026-05-12T16:48:25.819" v="1775" actId="255"/>
        <pc:sldMkLst>
          <pc:docMk/>
          <pc:sldMk cId="3042615052" sldId="359"/>
        </pc:sldMkLst>
        <pc:spChg chg="del">
          <ac:chgData name="Leaper, Vikki" userId="6f3c5176-d87c-4634-bc12-d96a6524f95d" providerId="ADAL" clId="{58F0D1F6-7AA4-4E6A-83F5-9092B41DA7F4}" dt="2026-05-12T15:50:47.749" v="790" actId="478"/>
          <ac:spMkLst>
            <pc:docMk/>
            <pc:sldMk cId="3042615052" sldId="359"/>
            <ac:spMk id="2" creationId="{F4E16597-EA11-CCB0-28D9-14FA656C56E7}"/>
          </ac:spMkLst>
        </pc:spChg>
        <pc:spChg chg="mod">
          <ac:chgData name="Leaper, Vikki" userId="6f3c5176-d87c-4634-bc12-d96a6524f95d" providerId="ADAL" clId="{58F0D1F6-7AA4-4E6A-83F5-9092B41DA7F4}" dt="2026-05-12T16:48:25.819" v="1775" actId="255"/>
          <ac:spMkLst>
            <pc:docMk/>
            <pc:sldMk cId="3042615052" sldId="359"/>
            <ac:spMk id="3" creationId="{D260E9B7-3993-CCFF-4FD4-C737C332DE5C}"/>
          </ac:spMkLst>
        </pc:spChg>
      </pc:sldChg>
      <pc:sldChg chg="addSp delSp modSp new mod setBg">
        <pc:chgData name="Leaper, Vikki" userId="6f3c5176-d87c-4634-bc12-d96a6524f95d" providerId="ADAL" clId="{58F0D1F6-7AA4-4E6A-83F5-9092B41DA7F4}" dt="2026-05-12T16:43:50.407" v="1444" actId="20577"/>
        <pc:sldMkLst>
          <pc:docMk/>
          <pc:sldMk cId="86907673" sldId="360"/>
        </pc:sldMkLst>
        <pc:spChg chg="mod">
          <ac:chgData name="Leaper, Vikki" userId="6f3c5176-d87c-4634-bc12-d96a6524f95d" providerId="ADAL" clId="{58F0D1F6-7AA4-4E6A-83F5-9092B41DA7F4}" dt="2026-05-12T16:43:50.407" v="1444" actId="20577"/>
          <ac:spMkLst>
            <pc:docMk/>
            <pc:sldMk cId="86907673" sldId="360"/>
            <ac:spMk id="2" creationId="{DC8DA0B3-E7EB-6AEA-4898-07AE155B42A2}"/>
          </ac:spMkLst>
        </pc:spChg>
        <pc:spChg chg="add del">
          <ac:chgData name="Leaper, Vikki" userId="6f3c5176-d87c-4634-bc12-d96a6524f95d" providerId="ADAL" clId="{58F0D1F6-7AA4-4E6A-83F5-9092B41DA7F4}" dt="2026-05-12T15:54:24.036" v="830" actId="3680"/>
          <ac:spMkLst>
            <pc:docMk/>
            <pc:sldMk cId="86907673" sldId="360"/>
            <ac:spMk id="3" creationId="{C2F5DB57-5C45-48EE-CB2B-63FC9777892F}"/>
          </ac:spMkLst>
        </pc:spChg>
        <pc:spChg chg="add del mod">
          <ac:chgData name="Leaper, Vikki" userId="6f3c5176-d87c-4634-bc12-d96a6524f95d" providerId="ADAL" clId="{58F0D1F6-7AA4-4E6A-83F5-9092B41DA7F4}" dt="2026-05-12T15:56:09.662" v="849" actId="478"/>
          <ac:spMkLst>
            <pc:docMk/>
            <pc:sldMk cId="86907673" sldId="360"/>
            <ac:spMk id="7" creationId="{9CAAF8E1-63F9-7B13-C892-78BDDCBD23B9}"/>
          </ac:spMkLst>
        </pc:spChg>
        <pc:spChg chg="add">
          <ac:chgData name="Leaper, Vikki" userId="6f3c5176-d87c-4634-bc12-d96a6524f95d" providerId="ADAL" clId="{58F0D1F6-7AA4-4E6A-83F5-9092B41DA7F4}" dt="2026-05-12T16:43:32.990" v="1426" actId="26606"/>
          <ac:spMkLst>
            <pc:docMk/>
            <pc:sldMk cId="86907673" sldId="360"/>
            <ac:spMk id="14" creationId="{A4AC5506-6312-4701-8D3C-40187889A947}"/>
          </ac:spMkLst>
        </pc:spChg>
        <pc:graphicFrameChg chg="add del mod ord modGraphic">
          <ac:chgData name="Leaper, Vikki" userId="6f3c5176-d87c-4634-bc12-d96a6524f95d" providerId="ADAL" clId="{58F0D1F6-7AA4-4E6A-83F5-9092B41DA7F4}" dt="2026-05-12T15:54:06.882" v="829" actId="3680"/>
          <ac:graphicFrameMkLst>
            <pc:docMk/>
            <pc:sldMk cId="86907673" sldId="360"/>
            <ac:graphicFrameMk id="4" creationId="{FA1D2C8D-5115-8DC4-D861-EEA352BFCCD4}"/>
          </ac:graphicFrameMkLst>
        </pc:graphicFrameChg>
        <pc:graphicFrameChg chg="add del mod ord modGraphic">
          <ac:chgData name="Leaper, Vikki" userId="6f3c5176-d87c-4634-bc12-d96a6524f95d" providerId="ADAL" clId="{58F0D1F6-7AA4-4E6A-83F5-9092B41DA7F4}" dt="2026-05-12T15:56:07.614" v="848" actId="478"/>
          <ac:graphicFrameMkLst>
            <pc:docMk/>
            <pc:sldMk cId="86907673" sldId="360"/>
            <ac:graphicFrameMk id="5" creationId="{BAF880D8-7D9A-0210-9844-74DE100BFB5E}"/>
          </ac:graphicFrameMkLst>
        </pc:graphicFrameChg>
        <pc:graphicFrameChg chg="add del mod modGraphic">
          <ac:chgData name="Leaper, Vikki" userId="6f3c5176-d87c-4634-bc12-d96a6524f95d" providerId="ADAL" clId="{58F0D1F6-7AA4-4E6A-83F5-9092B41DA7F4}" dt="2026-05-12T16:02:26.665" v="890" actId="478"/>
          <ac:graphicFrameMkLst>
            <pc:docMk/>
            <pc:sldMk cId="86907673" sldId="360"/>
            <ac:graphicFrameMk id="8" creationId="{92A692FD-08A7-9ABC-6E7C-BA0F5DCD8955}"/>
          </ac:graphicFrameMkLst>
        </pc:graphicFrameChg>
        <pc:graphicFrameChg chg="add mod modGraphic">
          <ac:chgData name="Leaper, Vikki" userId="6f3c5176-d87c-4634-bc12-d96a6524f95d" providerId="ADAL" clId="{58F0D1F6-7AA4-4E6A-83F5-9092B41DA7F4}" dt="2026-05-12T16:43:32.990" v="1426" actId="26606"/>
          <ac:graphicFrameMkLst>
            <pc:docMk/>
            <pc:sldMk cId="86907673" sldId="360"/>
            <ac:graphicFrameMk id="9" creationId="{4960A3D7-0DEF-5E67-FF32-2C14358EA25C}"/>
          </ac:graphicFrameMkLst>
        </pc:graphicFrameChg>
      </pc:sldChg>
      <pc:sldChg chg="addSp modSp new mod ord">
        <pc:chgData name="Leaper, Vikki" userId="6f3c5176-d87c-4634-bc12-d96a6524f95d" providerId="ADAL" clId="{58F0D1F6-7AA4-4E6A-83F5-9092B41DA7F4}" dt="2026-05-12T16:48:13.102" v="1772" actId="1076"/>
        <pc:sldMkLst>
          <pc:docMk/>
          <pc:sldMk cId="221916771" sldId="361"/>
        </pc:sldMkLst>
        <pc:spChg chg="mod">
          <ac:chgData name="Leaper, Vikki" userId="6f3c5176-d87c-4634-bc12-d96a6524f95d" providerId="ADAL" clId="{58F0D1F6-7AA4-4E6A-83F5-9092B41DA7F4}" dt="2026-05-12T16:46:45.173" v="1763" actId="20577"/>
          <ac:spMkLst>
            <pc:docMk/>
            <pc:sldMk cId="221916771" sldId="361"/>
            <ac:spMk id="2" creationId="{651ED356-1F4D-A413-8F68-4BE1636D0C44}"/>
          </ac:spMkLst>
        </pc:spChg>
        <pc:spChg chg="mod">
          <ac:chgData name="Leaper, Vikki" userId="6f3c5176-d87c-4634-bc12-d96a6524f95d" providerId="ADAL" clId="{58F0D1F6-7AA4-4E6A-83F5-9092B41DA7F4}" dt="2026-05-12T16:46:41.889" v="1762" actId="20577"/>
          <ac:spMkLst>
            <pc:docMk/>
            <pc:sldMk cId="221916771" sldId="361"/>
            <ac:spMk id="3" creationId="{ABBA8D8E-495D-DDC9-D38B-D06FE7393BB8}"/>
          </ac:spMkLst>
        </pc:spChg>
        <pc:picChg chg="add mod">
          <ac:chgData name="Leaper, Vikki" userId="6f3c5176-d87c-4634-bc12-d96a6524f95d" providerId="ADAL" clId="{58F0D1F6-7AA4-4E6A-83F5-9092B41DA7F4}" dt="2026-05-12T16:48:13.102" v="1772" actId="1076"/>
          <ac:picMkLst>
            <pc:docMk/>
            <pc:sldMk cId="221916771" sldId="361"/>
            <ac:picMk id="2050" creationId="{DB461D9E-91BF-07F1-A5F2-13221ED2B642}"/>
          </ac:picMkLst>
        </pc:picChg>
      </pc:sldChg>
      <pc:sldChg chg="new del">
        <pc:chgData name="Leaper, Vikki" userId="6f3c5176-d87c-4634-bc12-d96a6524f95d" providerId="ADAL" clId="{58F0D1F6-7AA4-4E6A-83F5-9092B41DA7F4}" dt="2026-05-12T16:49:48.066" v="1781" actId="2696"/>
        <pc:sldMkLst>
          <pc:docMk/>
          <pc:sldMk cId="3371131513" sldId="362"/>
        </pc:sldMkLst>
      </pc:sldChg>
      <pc:sldChg chg="addSp delSp modSp add mod setBg">
        <pc:chgData name="Leaper, Vikki" userId="6f3c5176-d87c-4634-bc12-d96a6524f95d" providerId="ADAL" clId="{58F0D1F6-7AA4-4E6A-83F5-9092B41DA7F4}" dt="2026-05-12T16:49:42.855" v="1780" actId="26606"/>
        <pc:sldMkLst>
          <pc:docMk/>
          <pc:sldMk cId="1067269605" sldId="689"/>
        </pc:sldMkLst>
        <pc:spChg chg="del mod">
          <ac:chgData name="Leaper, Vikki" userId="6f3c5176-d87c-4634-bc12-d96a6524f95d" providerId="ADAL" clId="{58F0D1F6-7AA4-4E6A-83F5-9092B41DA7F4}" dt="2026-05-12T16:49:40.241" v="1779" actId="478"/>
          <ac:spMkLst>
            <pc:docMk/>
            <pc:sldMk cId="1067269605" sldId="689"/>
            <ac:spMk id="4" creationId="{CF94CF49-200D-A733-79D9-C5B955AE1EF2}"/>
          </ac:spMkLst>
        </pc:spChg>
        <pc:spChg chg="add del">
          <ac:chgData name="Leaper, Vikki" userId="6f3c5176-d87c-4634-bc12-d96a6524f95d" providerId="ADAL" clId="{58F0D1F6-7AA4-4E6A-83F5-9092B41DA7F4}" dt="2026-05-12T16:49:42.855" v="1780" actId="26606"/>
          <ac:spMkLst>
            <pc:docMk/>
            <pc:sldMk cId="1067269605" sldId="689"/>
            <ac:spMk id="7175" creationId="{A4AC5506-6312-4701-8D3C-40187889A947}"/>
          </ac:spMkLst>
        </pc:spChg>
        <pc:picChg chg="mod">
          <ac:chgData name="Leaper, Vikki" userId="6f3c5176-d87c-4634-bc12-d96a6524f95d" providerId="ADAL" clId="{58F0D1F6-7AA4-4E6A-83F5-9092B41DA7F4}" dt="2026-05-12T16:49:42.855" v="1780" actId="26606"/>
          <ac:picMkLst>
            <pc:docMk/>
            <pc:sldMk cId="1067269605" sldId="689"/>
            <ac:picMk id="7170" creationId="{AF57562D-84C1-DC03-A19F-B101004E3B07}"/>
          </ac:picMkLst>
        </pc:picChg>
      </pc:sldChg>
      <pc:sldChg chg="modSp add del mod">
        <pc:chgData name="Leaper, Vikki" userId="6f3c5176-d87c-4634-bc12-d96a6524f95d" providerId="ADAL" clId="{58F0D1F6-7AA4-4E6A-83F5-9092B41DA7F4}" dt="2026-05-12T16:50:39.646" v="1784" actId="2696"/>
        <pc:sldMkLst>
          <pc:docMk/>
          <pc:sldMk cId="1905432968" sldId="690"/>
        </pc:sldMkLst>
        <pc:spChg chg="mod">
          <ac:chgData name="Leaper, Vikki" userId="6f3c5176-d87c-4634-bc12-d96a6524f95d" providerId="ADAL" clId="{58F0D1F6-7AA4-4E6A-83F5-9092B41DA7F4}" dt="2026-05-12T16:50:34.815" v="1783" actId="27636"/>
          <ac:spMkLst>
            <pc:docMk/>
            <pc:sldMk cId="1905432968" sldId="690"/>
            <ac:spMk id="5" creationId="{00000000-0000-0000-0000-000000000000}"/>
          </ac:spMkLst>
        </pc:spChg>
      </pc:sldChg>
    </pc:docChg>
  </pc:docChgLst>
  <pc:docChgLst>
    <pc:chgData name="Thoburn, Jonathan" userId="6307a8ce-fc0c-469c-92dd-975dcf152150" providerId="ADAL" clId="{B990C357-75CF-48FD-93B4-3FA854C4E55A}"/>
    <pc:docChg chg="undo custSel modSld">
      <pc:chgData name="Thoburn, Jonathan" userId="6307a8ce-fc0c-469c-92dd-975dcf152150" providerId="ADAL" clId="{B990C357-75CF-48FD-93B4-3FA854C4E55A}" dt="2026-05-13T10:46:55.216" v="205"/>
      <pc:docMkLst>
        <pc:docMk/>
      </pc:docMkLst>
      <pc:sldChg chg="addSp modSp">
        <pc:chgData name="Thoburn, Jonathan" userId="6307a8ce-fc0c-469c-92dd-975dcf152150" providerId="ADAL" clId="{B990C357-75CF-48FD-93B4-3FA854C4E55A}" dt="2026-05-13T10:43:25" v="114"/>
        <pc:sldMkLst>
          <pc:docMk/>
          <pc:sldMk cId="95540641" sldId="266"/>
        </pc:sldMkLst>
        <pc:spChg chg="add mod">
          <ac:chgData name="Thoburn, Jonathan" userId="6307a8ce-fc0c-469c-92dd-975dcf152150" providerId="ADAL" clId="{B990C357-75CF-48FD-93B4-3FA854C4E55A}" dt="2026-05-13T10:43:25" v="114"/>
          <ac:spMkLst>
            <pc:docMk/>
            <pc:sldMk cId="95540641" sldId="266"/>
            <ac:spMk id="2" creationId="{EEA40A3B-84B1-A4B3-3D9D-ABF47D046FC0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27.865" v="115"/>
        <pc:sldMkLst>
          <pc:docMk/>
          <pc:sldMk cId="3582165672" sldId="267"/>
        </pc:sldMkLst>
        <pc:spChg chg="add mod">
          <ac:chgData name="Thoburn, Jonathan" userId="6307a8ce-fc0c-469c-92dd-975dcf152150" providerId="ADAL" clId="{B990C357-75CF-48FD-93B4-3FA854C4E55A}" dt="2026-05-13T10:43:27.865" v="115"/>
          <ac:spMkLst>
            <pc:docMk/>
            <pc:sldMk cId="3582165672" sldId="267"/>
            <ac:spMk id="2" creationId="{D401154E-C455-3ED1-1836-2C69B2887CCC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30.536" v="116"/>
        <pc:sldMkLst>
          <pc:docMk/>
          <pc:sldMk cId="4285858485" sldId="268"/>
        </pc:sldMkLst>
        <pc:spChg chg="add mod">
          <ac:chgData name="Thoburn, Jonathan" userId="6307a8ce-fc0c-469c-92dd-975dcf152150" providerId="ADAL" clId="{B990C357-75CF-48FD-93B4-3FA854C4E55A}" dt="2026-05-13T10:43:30.536" v="116"/>
          <ac:spMkLst>
            <pc:docMk/>
            <pc:sldMk cId="4285858485" sldId="268"/>
            <ac:spMk id="2" creationId="{D85F782F-E7E1-4260-0AA4-D437494D34A9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32.597" v="117"/>
        <pc:sldMkLst>
          <pc:docMk/>
          <pc:sldMk cId="1014688846" sldId="269"/>
        </pc:sldMkLst>
        <pc:spChg chg="add mod">
          <ac:chgData name="Thoburn, Jonathan" userId="6307a8ce-fc0c-469c-92dd-975dcf152150" providerId="ADAL" clId="{B990C357-75CF-48FD-93B4-3FA854C4E55A}" dt="2026-05-13T10:43:32.597" v="117"/>
          <ac:spMkLst>
            <pc:docMk/>
            <pc:sldMk cId="1014688846" sldId="269"/>
            <ac:spMk id="2" creationId="{9C373455-ABE2-DE75-535C-1B5BD8251315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38.037" v="119"/>
        <pc:sldMkLst>
          <pc:docMk/>
          <pc:sldMk cId="1982995028" sldId="270"/>
        </pc:sldMkLst>
        <pc:spChg chg="add mod">
          <ac:chgData name="Thoburn, Jonathan" userId="6307a8ce-fc0c-469c-92dd-975dcf152150" providerId="ADAL" clId="{B990C357-75CF-48FD-93B4-3FA854C4E55A}" dt="2026-05-13T10:43:38.037" v="119"/>
          <ac:spMkLst>
            <pc:docMk/>
            <pc:sldMk cId="1982995028" sldId="270"/>
            <ac:spMk id="2" creationId="{33FA49B8-4A5D-20D4-A809-AC49B27F4792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35.637" v="118"/>
        <pc:sldMkLst>
          <pc:docMk/>
          <pc:sldMk cId="2356310365" sldId="271"/>
        </pc:sldMkLst>
        <pc:spChg chg="add mod">
          <ac:chgData name="Thoburn, Jonathan" userId="6307a8ce-fc0c-469c-92dd-975dcf152150" providerId="ADAL" clId="{B990C357-75CF-48FD-93B4-3FA854C4E55A}" dt="2026-05-13T10:43:35.637" v="118"/>
          <ac:spMkLst>
            <pc:docMk/>
            <pc:sldMk cId="2356310365" sldId="271"/>
            <ac:spMk id="2" creationId="{714E732D-1218-270A-EB06-6A5D0F391C40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39.806" v="120"/>
        <pc:sldMkLst>
          <pc:docMk/>
          <pc:sldMk cId="1667046677" sldId="272"/>
        </pc:sldMkLst>
        <pc:spChg chg="add mod">
          <ac:chgData name="Thoburn, Jonathan" userId="6307a8ce-fc0c-469c-92dd-975dcf152150" providerId="ADAL" clId="{B990C357-75CF-48FD-93B4-3FA854C4E55A}" dt="2026-05-13T10:43:39.806" v="120"/>
          <ac:spMkLst>
            <pc:docMk/>
            <pc:sldMk cId="1667046677" sldId="272"/>
            <ac:spMk id="2" creationId="{A72D8802-477D-9C15-3A53-D28EDEA8742B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42.733" v="121"/>
        <pc:sldMkLst>
          <pc:docMk/>
          <pc:sldMk cId="977898632" sldId="273"/>
        </pc:sldMkLst>
        <pc:spChg chg="add mod">
          <ac:chgData name="Thoburn, Jonathan" userId="6307a8ce-fc0c-469c-92dd-975dcf152150" providerId="ADAL" clId="{B990C357-75CF-48FD-93B4-3FA854C4E55A}" dt="2026-05-13T10:43:42.733" v="121"/>
          <ac:spMkLst>
            <pc:docMk/>
            <pc:sldMk cId="977898632" sldId="273"/>
            <ac:spMk id="2" creationId="{3CC0AA94-917F-B5DC-419C-0A09BE07A9BE}"/>
          </ac:spMkLst>
        </pc:spChg>
      </pc:sldChg>
      <pc:sldChg chg="addSp modSp mod">
        <pc:chgData name="Thoburn, Jonathan" userId="6307a8ce-fc0c-469c-92dd-975dcf152150" providerId="ADAL" clId="{B990C357-75CF-48FD-93B4-3FA854C4E55A}" dt="2026-05-13T10:43:46.588" v="124" actId="1036"/>
        <pc:sldMkLst>
          <pc:docMk/>
          <pc:sldMk cId="629665272" sldId="274"/>
        </pc:sldMkLst>
        <pc:spChg chg="add mod">
          <ac:chgData name="Thoburn, Jonathan" userId="6307a8ce-fc0c-469c-92dd-975dcf152150" providerId="ADAL" clId="{B990C357-75CF-48FD-93B4-3FA854C4E55A}" dt="2026-05-13T10:43:46.588" v="124" actId="1036"/>
          <ac:spMkLst>
            <pc:docMk/>
            <pc:sldMk cId="629665272" sldId="274"/>
            <ac:spMk id="2" creationId="{33409570-3A74-4214-0E38-D3E3FAD7245E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52.163" v="126"/>
        <pc:sldMkLst>
          <pc:docMk/>
          <pc:sldMk cId="282773126" sldId="276"/>
        </pc:sldMkLst>
        <pc:spChg chg="add mod">
          <ac:chgData name="Thoburn, Jonathan" userId="6307a8ce-fc0c-469c-92dd-975dcf152150" providerId="ADAL" clId="{B990C357-75CF-48FD-93B4-3FA854C4E55A}" dt="2026-05-13T10:43:52.163" v="126"/>
          <ac:spMkLst>
            <pc:docMk/>
            <pc:sldMk cId="282773126" sldId="276"/>
            <ac:spMk id="2" creationId="{389CA65D-9B0A-7C21-78EB-B4C0D09CA419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54.314" v="127"/>
        <pc:sldMkLst>
          <pc:docMk/>
          <pc:sldMk cId="2060422349" sldId="277"/>
        </pc:sldMkLst>
        <pc:spChg chg="add mod">
          <ac:chgData name="Thoburn, Jonathan" userId="6307a8ce-fc0c-469c-92dd-975dcf152150" providerId="ADAL" clId="{B990C357-75CF-48FD-93B4-3FA854C4E55A}" dt="2026-05-13T10:43:54.314" v="127"/>
          <ac:spMkLst>
            <pc:docMk/>
            <pc:sldMk cId="2060422349" sldId="277"/>
            <ac:spMk id="2" creationId="{9315D3DA-04DE-5055-7D28-34EAE3F4BF6E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56.191" v="128"/>
        <pc:sldMkLst>
          <pc:docMk/>
          <pc:sldMk cId="760203225" sldId="278"/>
        </pc:sldMkLst>
        <pc:spChg chg="add mod">
          <ac:chgData name="Thoburn, Jonathan" userId="6307a8ce-fc0c-469c-92dd-975dcf152150" providerId="ADAL" clId="{B990C357-75CF-48FD-93B4-3FA854C4E55A}" dt="2026-05-13T10:43:56.191" v="128"/>
          <ac:spMkLst>
            <pc:docMk/>
            <pc:sldMk cId="760203225" sldId="278"/>
            <ac:spMk id="2" creationId="{8A84B01E-5924-804D-863A-5BB7E1199059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01.375" v="129"/>
        <pc:sldMkLst>
          <pc:docMk/>
          <pc:sldMk cId="4281124962" sldId="279"/>
        </pc:sldMkLst>
        <pc:spChg chg="add mod">
          <ac:chgData name="Thoburn, Jonathan" userId="6307a8ce-fc0c-469c-92dd-975dcf152150" providerId="ADAL" clId="{B990C357-75CF-48FD-93B4-3FA854C4E55A}" dt="2026-05-13T10:44:01.375" v="129"/>
          <ac:spMkLst>
            <pc:docMk/>
            <pc:sldMk cId="4281124962" sldId="279"/>
            <ac:spMk id="2" creationId="{27616BB5-34CD-262E-EE12-6C4CF0A7F865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05.886" v="131"/>
        <pc:sldMkLst>
          <pc:docMk/>
          <pc:sldMk cId="991908803" sldId="280"/>
        </pc:sldMkLst>
        <pc:spChg chg="add mod">
          <ac:chgData name="Thoburn, Jonathan" userId="6307a8ce-fc0c-469c-92dd-975dcf152150" providerId="ADAL" clId="{B990C357-75CF-48FD-93B4-3FA854C4E55A}" dt="2026-05-13T10:44:05.886" v="131"/>
          <ac:spMkLst>
            <pc:docMk/>
            <pc:sldMk cId="991908803" sldId="280"/>
            <ac:spMk id="2" creationId="{B6B4BE23-6D17-5360-4423-63D1AB2AC0B1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09.696" v="133"/>
        <pc:sldMkLst>
          <pc:docMk/>
          <pc:sldMk cId="3131510646" sldId="281"/>
        </pc:sldMkLst>
        <pc:spChg chg="add mod">
          <ac:chgData name="Thoburn, Jonathan" userId="6307a8ce-fc0c-469c-92dd-975dcf152150" providerId="ADAL" clId="{B990C357-75CF-48FD-93B4-3FA854C4E55A}" dt="2026-05-13T10:44:09.696" v="133"/>
          <ac:spMkLst>
            <pc:docMk/>
            <pc:sldMk cId="3131510646" sldId="281"/>
            <ac:spMk id="2" creationId="{521FA188-8F1C-1302-6BBD-7658B27698FD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03.259" v="130"/>
        <pc:sldMkLst>
          <pc:docMk/>
          <pc:sldMk cId="778678499" sldId="282"/>
        </pc:sldMkLst>
        <pc:spChg chg="add mod">
          <ac:chgData name="Thoburn, Jonathan" userId="6307a8ce-fc0c-469c-92dd-975dcf152150" providerId="ADAL" clId="{B990C357-75CF-48FD-93B4-3FA854C4E55A}" dt="2026-05-13T10:44:03.259" v="130"/>
          <ac:spMkLst>
            <pc:docMk/>
            <pc:sldMk cId="778678499" sldId="282"/>
            <ac:spMk id="2" creationId="{574C29B3-A64B-317E-6A0C-AE3560D924DC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07.692" v="132"/>
        <pc:sldMkLst>
          <pc:docMk/>
          <pc:sldMk cId="2284322220" sldId="283"/>
        </pc:sldMkLst>
        <pc:spChg chg="add mod">
          <ac:chgData name="Thoburn, Jonathan" userId="6307a8ce-fc0c-469c-92dd-975dcf152150" providerId="ADAL" clId="{B990C357-75CF-48FD-93B4-3FA854C4E55A}" dt="2026-05-13T10:44:07.692" v="132"/>
          <ac:spMkLst>
            <pc:docMk/>
            <pc:sldMk cId="2284322220" sldId="283"/>
            <ac:spMk id="2" creationId="{F261BCFA-122D-8189-CA69-EC32C7B04E3E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12.067" v="134"/>
        <pc:sldMkLst>
          <pc:docMk/>
          <pc:sldMk cId="4189062012" sldId="284"/>
        </pc:sldMkLst>
        <pc:spChg chg="add mod">
          <ac:chgData name="Thoburn, Jonathan" userId="6307a8ce-fc0c-469c-92dd-975dcf152150" providerId="ADAL" clId="{B990C357-75CF-48FD-93B4-3FA854C4E55A}" dt="2026-05-13T10:44:12.067" v="134"/>
          <ac:spMkLst>
            <pc:docMk/>
            <pc:sldMk cId="4189062012" sldId="284"/>
            <ac:spMk id="2" creationId="{03B239B8-E00A-5F12-E1B9-A2196B455A87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16.341" v="135"/>
        <pc:sldMkLst>
          <pc:docMk/>
          <pc:sldMk cId="2773414029" sldId="285"/>
        </pc:sldMkLst>
        <pc:spChg chg="add mod">
          <ac:chgData name="Thoburn, Jonathan" userId="6307a8ce-fc0c-469c-92dd-975dcf152150" providerId="ADAL" clId="{B990C357-75CF-48FD-93B4-3FA854C4E55A}" dt="2026-05-13T10:44:16.341" v="135"/>
          <ac:spMkLst>
            <pc:docMk/>
            <pc:sldMk cId="2773414029" sldId="285"/>
            <ac:spMk id="2" creationId="{69C8BEDD-5C1F-2CD7-B727-F7B82BECE8C8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24.400" v="139"/>
        <pc:sldMkLst>
          <pc:docMk/>
          <pc:sldMk cId="1797614229" sldId="286"/>
        </pc:sldMkLst>
        <pc:spChg chg="add mod">
          <ac:chgData name="Thoburn, Jonathan" userId="6307a8ce-fc0c-469c-92dd-975dcf152150" providerId="ADAL" clId="{B990C357-75CF-48FD-93B4-3FA854C4E55A}" dt="2026-05-13T10:44:24.400" v="139"/>
          <ac:spMkLst>
            <pc:docMk/>
            <pc:sldMk cId="1797614229" sldId="286"/>
            <ac:spMk id="2" creationId="{C1AE8375-7A4F-27E3-BDB2-ABABD737A730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31.337" v="142"/>
        <pc:sldMkLst>
          <pc:docMk/>
          <pc:sldMk cId="3506994710" sldId="287"/>
        </pc:sldMkLst>
        <pc:spChg chg="add mod">
          <ac:chgData name="Thoburn, Jonathan" userId="6307a8ce-fc0c-469c-92dd-975dcf152150" providerId="ADAL" clId="{B990C357-75CF-48FD-93B4-3FA854C4E55A}" dt="2026-05-13T10:44:31.337" v="142"/>
          <ac:spMkLst>
            <pc:docMk/>
            <pc:sldMk cId="3506994710" sldId="287"/>
            <ac:spMk id="2" creationId="{90AFFEF9-4E21-3CE6-6341-C2D7F81C0F40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18.060" v="136"/>
        <pc:sldMkLst>
          <pc:docMk/>
          <pc:sldMk cId="3167188412" sldId="288"/>
        </pc:sldMkLst>
        <pc:spChg chg="add mod">
          <ac:chgData name="Thoburn, Jonathan" userId="6307a8ce-fc0c-469c-92dd-975dcf152150" providerId="ADAL" clId="{B990C357-75CF-48FD-93B4-3FA854C4E55A}" dt="2026-05-13T10:44:18.060" v="136"/>
          <ac:spMkLst>
            <pc:docMk/>
            <pc:sldMk cId="3167188412" sldId="288"/>
            <ac:spMk id="2" creationId="{79A19940-1E02-44AC-3FC4-2B6BC16DD899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29.524" v="141"/>
        <pc:sldMkLst>
          <pc:docMk/>
          <pc:sldMk cId="1609527330" sldId="289"/>
        </pc:sldMkLst>
        <pc:spChg chg="add mod">
          <ac:chgData name="Thoburn, Jonathan" userId="6307a8ce-fc0c-469c-92dd-975dcf152150" providerId="ADAL" clId="{B990C357-75CF-48FD-93B4-3FA854C4E55A}" dt="2026-05-13T10:44:29.524" v="141"/>
          <ac:spMkLst>
            <pc:docMk/>
            <pc:sldMk cId="1609527330" sldId="289"/>
            <ac:spMk id="2" creationId="{B5542B6C-BF2F-FDD4-7144-83E3B240CE76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27.639" v="140"/>
        <pc:sldMkLst>
          <pc:docMk/>
          <pc:sldMk cId="2021889564" sldId="290"/>
        </pc:sldMkLst>
        <pc:spChg chg="add mod">
          <ac:chgData name="Thoburn, Jonathan" userId="6307a8ce-fc0c-469c-92dd-975dcf152150" providerId="ADAL" clId="{B990C357-75CF-48FD-93B4-3FA854C4E55A}" dt="2026-05-13T10:44:27.639" v="140"/>
          <ac:spMkLst>
            <pc:docMk/>
            <pc:sldMk cId="2021889564" sldId="290"/>
            <ac:spMk id="2" creationId="{35930374-5D0C-1366-7559-2D3768AECA45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20.197" v="137"/>
        <pc:sldMkLst>
          <pc:docMk/>
          <pc:sldMk cId="2073165601" sldId="291"/>
        </pc:sldMkLst>
        <pc:spChg chg="add mod">
          <ac:chgData name="Thoburn, Jonathan" userId="6307a8ce-fc0c-469c-92dd-975dcf152150" providerId="ADAL" clId="{B990C357-75CF-48FD-93B4-3FA854C4E55A}" dt="2026-05-13T10:44:20.197" v="137"/>
          <ac:spMkLst>
            <pc:docMk/>
            <pc:sldMk cId="2073165601" sldId="291"/>
            <ac:spMk id="3" creationId="{B9F06D82-E56E-E175-2BEE-66EB16A32953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22.523" v="138"/>
        <pc:sldMkLst>
          <pc:docMk/>
          <pc:sldMk cId="1759976970" sldId="292"/>
        </pc:sldMkLst>
        <pc:spChg chg="add mod">
          <ac:chgData name="Thoburn, Jonathan" userId="6307a8ce-fc0c-469c-92dd-975dcf152150" providerId="ADAL" clId="{B990C357-75CF-48FD-93B4-3FA854C4E55A}" dt="2026-05-13T10:44:22.523" v="138"/>
          <ac:spMkLst>
            <pc:docMk/>
            <pc:sldMk cId="1759976970" sldId="292"/>
            <ac:spMk id="2" creationId="{CF880971-3407-B334-4508-424AF2993666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37.632" v="145"/>
        <pc:sldMkLst>
          <pc:docMk/>
          <pc:sldMk cId="989988448" sldId="293"/>
        </pc:sldMkLst>
        <pc:spChg chg="add mod">
          <ac:chgData name="Thoburn, Jonathan" userId="6307a8ce-fc0c-469c-92dd-975dcf152150" providerId="ADAL" clId="{B990C357-75CF-48FD-93B4-3FA854C4E55A}" dt="2026-05-13T10:44:37.632" v="145"/>
          <ac:spMkLst>
            <pc:docMk/>
            <pc:sldMk cId="989988448" sldId="293"/>
            <ac:spMk id="2" creationId="{A2D99C31-DE8B-9E89-B7DA-E9C46F1963F6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35.726" v="144"/>
        <pc:sldMkLst>
          <pc:docMk/>
          <pc:sldMk cId="2726012515" sldId="294"/>
        </pc:sldMkLst>
        <pc:spChg chg="add mod">
          <ac:chgData name="Thoburn, Jonathan" userId="6307a8ce-fc0c-469c-92dd-975dcf152150" providerId="ADAL" clId="{B990C357-75CF-48FD-93B4-3FA854C4E55A}" dt="2026-05-13T10:44:35.726" v="144"/>
          <ac:spMkLst>
            <pc:docMk/>
            <pc:sldMk cId="2726012515" sldId="294"/>
            <ac:spMk id="2" creationId="{DCEA8F1B-0C8D-9DC7-2647-A590922E56B7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33.887" v="143"/>
        <pc:sldMkLst>
          <pc:docMk/>
          <pc:sldMk cId="536855970" sldId="295"/>
        </pc:sldMkLst>
        <pc:spChg chg="add mod">
          <ac:chgData name="Thoburn, Jonathan" userId="6307a8ce-fc0c-469c-92dd-975dcf152150" providerId="ADAL" clId="{B990C357-75CF-48FD-93B4-3FA854C4E55A}" dt="2026-05-13T10:44:33.887" v="143"/>
          <ac:spMkLst>
            <pc:docMk/>
            <pc:sldMk cId="536855970" sldId="295"/>
            <ac:spMk id="2" creationId="{CF736EBA-5C6D-FFD2-54F8-9F7E7F262892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42.302" v="147"/>
        <pc:sldMkLst>
          <pc:docMk/>
          <pc:sldMk cId="3661076087" sldId="296"/>
        </pc:sldMkLst>
        <pc:spChg chg="add mod">
          <ac:chgData name="Thoburn, Jonathan" userId="6307a8ce-fc0c-469c-92dd-975dcf152150" providerId="ADAL" clId="{B990C357-75CF-48FD-93B4-3FA854C4E55A}" dt="2026-05-13T10:44:42.302" v="147"/>
          <ac:spMkLst>
            <pc:docMk/>
            <pc:sldMk cId="3661076087" sldId="296"/>
            <ac:spMk id="2" creationId="{3FB969A8-9FCA-3C1B-5FDC-0AAD3A7E9148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39.740" v="146"/>
        <pc:sldMkLst>
          <pc:docMk/>
          <pc:sldMk cId="4115151072" sldId="297"/>
        </pc:sldMkLst>
        <pc:spChg chg="add mod">
          <ac:chgData name="Thoburn, Jonathan" userId="6307a8ce-fc0c-469c-92dd-975dcf152150" providerId="ADAL" clId="{B990C357-75CF-48FD-93B4-3FA854C4E55A}" dt="2026-05-13T10:44:39.740" v="146"/>
          <ac:spMkLst>
            <pc:docMk/>
            <pc:sldMk cId="4115151072" sldId="297"/>
            <ac:spMk id="2" creationId="{6BA923E4-C38A-70A2-0DB8-7129A6AA9C69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38.490" v="197"/>
        <pc:sldMkLst>
          <pc:docMk/>
          <pc:sldMk cId="2180480597" sldId="298"/>
        </pc:sldMkLst>
        <pc:spChg chg="add mod">
          <ac:chgData name="Thoburn, Jonathan" userId="6307a8ce-fc0c-469c-92dd-975dcf152150" providerId="ADAL" clId="{B990C357-75CF-48FD-93B4-3FA854C4E55A}" dt="2026-05-13T10:46:38.490" v="197"/>
          <ac:spMkLst>
            <pc:docMk/>
            <pc:sldMk cId="2180480597" sldId="298"/>
            <ac:spMk id="2" creationId="{804F281A-C875-8E82-70D8-A60BC451571C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35.684" v="196"/>
        <pc:sldMkLst>
          <pc:docMk/>
          <pc:sldMk cId="2923334839" sldId="299"/>
        </pc:sldMkLst>
        <pc:spChg chg="add mod">
          <ac:chgData name="Thoburn, Jonathan" userId="6307a8ce-fc0c-469c-92dd-975dcf152150" providerId="ADAL" clId="{B990C357-75CF-48FD-93B4-3FA854C4E55A}" dt="2026-05-13T10:46:35.684" v="196"/>
          <ac:spMkLst>
            <pc:docMk/>
            <pc:sldMk cId="2923334839" sldId="299"/>
            <ac:spMk id="2" creationId="{03B66345-834C-CD42-D0B7-56459CDE4115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03.651" v="185"/>
        <pc:sldMkLst>
          <pc:docMk/>
          <pc:sldMk cId="1622031679" sldId="300"/>
        </pc:sldMkLst>
        <pc:spChg chg="add mod">
          <ac:chgData name="Thoburn, Jonathan" userId="6307a8ce-fc0c-469c-92dd-975dcf152150" providerId="ADAL" clId="{B990C357-75CF-48FD-93B4-3FA854C4E55A}" dt="2026-05-13T10:46:03.651" v="185"/>
          <ac:spMkLst>
            <pc:docMk/>
            <pc:sldMk cId="1622031679" sldId="300"/>
            <ac:spMk id="2" creationId="{43F9C33F-AA41-D103-19DE-3C6524793DBF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44.982" v="200"/>
        <pc:sldMkLst>
          <pc:docMk/>
          <pc:sldMk cId="3557492920" sldId="301"/>
        </pc:sldMkLst>
        <pc:spChg chg="add mod">
          <ac:chgData name="Thoburn, Jonathan" userId="6307a8ce-fc0c-469c-92dd-975dcf152150" providerId="ADAL" clId="{B990C357-75CF-48FD-93B4-3FA854C4E55A}" dt="2026-05-13T10:46:44.982" v="200"/>
          <ac:spMkLst>
            <pc:docMk/>
            <pc:sldMk cId="3557492920" sldId="301"/>
            <ac:spMk id="2" creationId="{316845E1-BA71-3C9D-7523-5B264C43FEE2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40.327" v="198"/>
        <pc:sldMkLst>
          <pc:docMk/>
          <pc:sldMk cId="2966529092" sldId="302"/>
        </pc:sldMkLst>
        <pc:spChg chg="add mod">
          <ac:chgData name="Thoburn, Jonathan" userId="6307a8ce-fc0c-469c-92dd-975dcf152150" providerId="ADAL" clId="{B990C357-75CF-48FD-93B4-3FA854C4E55A}" dt="2026-05-13T10:46:40.327" v="198"/>
          <ac:spMkLst>
            <pc:docMk/>
            <pc:sldMk cId="2966529092" sldId="302"/>
            <ac:spMk id="2" creationId="{ABB7391D-C05A-C5C7-EB82-A305381C8EB9}"/>
          </ac:spMkLst>
        </pc:spChg>
      </pc:sldChg>
      <pc:sldChg chg="addSp modSp">
        <pc:chgData name="Thoburn, Jonathan" userId="6307a8ce-fc0c-469c-92dd-975dcf152150" providerId="ADAL" clId="{B990C357-75CF-48FD-93B4-3FA854C4E55A}" dt="2026-05-13T10:43:49.584" v="125"/>
        <pc:sldMkLst>
          <pc:docMk/>
          <pc:sldMk cId="2582440563" sldId="303"/>
        </pc:sldMkLst>
        <pc:spChg chg="add mod">
          <ac:chgData name="Thoburn, Jonathan" userId="6307a8ce-fc0c-469c-92dd-975dcf152150" providerId="ADAL" clId="{B990C357-75CF-48FD-93B4-3FA854C4E55A}" dt="2026-05-13T10:43:49.584" v="125"/>
          <ac:spMkLst>
            <pc:docMk/>
            <pc:sldMk cId="2582440563" sldId="303"/>
            <ac:spMk id="4" creationId="{66817679-D781-8555-B80E-05858FD74C16}"/>
          </ac:spMkLst>
        </pc:spChg>
      </pc:sldChg>
      <pc:sldChg chg="addSp modSp mod">
        <pc:chgData name="Thoburn, Jonathan" userId="6307a8ce-fc0c-469c-92dd-975dcf152150" providerId="ADAL" clId="{B990C357-75CF-48FD-93B4-3FA854C4E55A}" dt="2026-05-13T10:43:20.726" v="113" actId="1076"/>
        <pc:sldMkLst>
          <pc:docMk/>
          <pc:sldMk cId="1999357669" sldId="304"/>
        </pc:sldMkLst>
        <pc:spChg chg="add mod">
          <ac:chgData name="Thoburn, Jonathan" userId="6307a8ce-fc0c-469c-92dd-975dcf152150" providerId="ADAL" clId="{B990C357-75CF-48FD-93B4-3FA854C4E55A}" dt="2026-05-13T10:43:20.726" v="113" actId="1076"/>
          <ac:spMkLst>
            <pc:docMk/>
            <pc:sldMk cId="1999357669" sldId="304"/>
            <ac:spMk id="4" creationId="{AD8CFF2F-A3C9-4A1A-8185-CE3C0C971DBC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44.442" v="148"/>
        <pc:sldMkLst>
          <pc:docMk/>
          <pc:sldMk cId="3895084245" sldId="305"/>
        </pc:sldMkLst>
        <pc:spChg chg="add mod">
          <ac:chgData name="Thoburn, Jonathan" userId="6307a8ce-fc0c-469c-92dd-975dcf152150" providerId="ADAL" clId="{B990C357-75CF-48FD-93B4-3FA854C4E55A}" dt="2026-05-13T10:44:44.442" v="148"/>
          <ac:spMkLst>
            <pc:docMk/>
            <pc:sldMk cId="3895084245" sldId="305"/>
            <ac:spMk id="3" creationId="{855729BA-E215-13E5-001F-FED9F000A29A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36.818" v="173"/>
        <pc:sldMkLst>
          <pc:docMk/>
          <pc:sldMk cId="2748235717" sldId="306"/>
        </pc:sldMkLst>
        <pc:spChg chg="add mod">
          <ac:chgData name="Thoburn, Jonathan" userId="6307a8ce-fc0c-469c-92dd-975dcf152150" providerId="ADAL" clId="{B990C357-75CF-48FD-93B4-3FA854C4E55A}" dt="2026-05-13T10:45:36.818" v="173"/>
          <ac:spMkLst>
            <pc:docMk/>
            <pc:sldMk cId="2748235717" sldId="306"/>
            <ac:spMk id="3" creationId="{C0F676EE-EF3E-04C0-25D5-33DDEE67EF0F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01.619" v="184"/>
        <pc:sldMkLst>
          <pc:docMk/>
          <pc:sldMk cId="2056462415" sldId="307"/>
        </pc:sldMkLst>
        <pc:spChg chg="add mod">
          <ac:chgData name="Thoburn, Jonathan" userId="6307a8ce-fc0c-469c-92dd-975dcf152150" providerId="ADAL" clId="{B990C357-75CF-48FD-93B4-3FA854C4E55A}" dt="2026-05-13T10:46:01.619" v="184"/>
          <ac:spMkLst>
            <pc:docMk/>
            <pc:sldMk cId="2056462415" sldId="307"/>
            <ac:spMk id="3" creationId="{B34EA617-2750-8094-44F0-58ECA1045FE6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33.604" v="195"/>
        <pc:sldMkLst>
          <pc:docMk/>
          <pc:sldMk cId="3624370933" sldId="308"/>
        </pc:sldMkLst>
        <pc:spChg chg="add mod">
          <ac:chgData name="Thoburn, Jonathan" userId="6307a8ce-fc0c-469c-92dd-975dcf152150" providerId="ADAL" clId="{B990C357-75CF-48FD-93B4-3FA854C4E55A}" dt="2026-05-13T10:46:33.604" v="195"/>
          <ac:spMkLst>
            <pc:docMk/>
            <pc:sldMk cId="3624370933" sldId="308"/>
            <ac:spMk id="3" creationId="{AFE5F890-4DCE-EEA6-CEA7-D6AD29C9D87D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10.541" v="161"/>
        <pc:sldMkLst>
          <pc:docMk/>
          <pc:sldMk cId="743974586" sldId="309"/>
        </pc:sldMkLst>
        <pc:spChg chg="add mod">
          <ac:chgData name="Thoburn, Jonathan" userId="6307a8ce-fc0c-469c-92dd-975dcf152150" providerId="ADAL" clId="{B990C357-75CF-48FD-93B4-3FA854C4E55A}" dt="2026-05-13T10:45:10.541" v="161"/>
          <ac:spMkLst>
            <pc:docMk/>
            <pc:sldMk cId="743974586" sldId="309"/>
            <ac:spMk id="3" creationId="{15CF9914-B1BB-2A0D-026E-E75ADC12FAFB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46.197" v="149"/>
        <pc:sldMkLst>
          <pc:docMk/>
          <pc:sldMk cId="138678547" sldId="310"/>
        </pc:sldMkLst>
        <pc:spChg chg="add mod">
          <ac:chgData name="Thoburn, Jonathan" userId="6307a8ce-fc0c-469c-92dd-975dcf152150" providerId="ADAL" clId="{B990C357-75CF-48FD-93B4-3FA854C4E55A}" dt="2026-05-13T10:44:46.197" v="149"/>
          <ac:spMkLst>
            <pc:docMk/>
            <pc:sldMk cId="138678547" sldId="310"/>
            <ac:spMk id="2" creationId="{B1ADA26A-B4A7-F1D6-3290-4EE59F6E5B60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14.933" v="163"/>
        <pc:sldMkLst>
          <pc:docMk/>
          <pc:sldMk cId="34579166" sldId="311"/>
        </pc:sldMkLst>
        <pc:spChg chg="add mod">
          <ac:chgData name="Thoburn, Jonathan" userId="6307a8ce-fc0c-469c-92dd-975dcf152150" providerId="ADAL" clId="{B990C357-75CF-48FD-93B4-3FA854C4E55A}" dt="2026-05-13T10:45:14.933" v="163"/>
          <ac:spMkLst>
            <pc:docMk/>
            <pc:sldMk cId="34579166" sldId="311"/>
            <ac:spMk id="2" creationId="{20AC6198-8577-39A3-1FFE-8B4314998DD7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39.271" v="174"/>
        <pc:sldMkLst>
          <pc:docMk/>
          <pc:sldMk cId="1706495882" sldId="313"/>
        </pc:sldMkLst>
        <pc:spChg chg="add mod">
          <ac:chgData name="Thoburn, Jonathan" userId="6307a8ce-fc0c-469c-92dd-975dcf152150" providerId="ADAL" clId="{B990C357-75CF-48FD-93B4-3FA854C4E55A}" dt="2026-05-13T10:45:39.271" v="174"/>
          <ac:spMkLst>
            <pc:docMk/>
            <pc:sldMk cId="1706495882" sldId="313"/>
            <ac:spMk id="2" creationId="{7442ECF4-34E8-1FA0-2BAB-3BF42000B1F1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16.764" v="164"/>
        <pc:sldMkLst>
          <pc:docMk/>
          <pc:sldMk cId="1391096752" sldId="314"/>
        </pc:sldMkLst>
        <pc:spChg chg="add mod">
          <ac:chgData name="Thoburn, Jonathan" userId="6307a8ce-fc0c-469c-92dd-975dcf152150" providerId="ADAL" clId="{B990C357-75CF-48FD-93B4-3FA854C4E55A}" dt="2026-05-13T10:45:16.764" v="164"/>
          <ac:spMkLst>
            <pc:docMk/>
            <pc:sldMk cId="1391096752" sldId="314"/>
            <ac:spMk id="2" creationId="{2FF81D88-DF40-9F6A-E364-413F68EC8130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41.123" v="175"/>
        <pc:sldMkLst>
          <pc:docMk/>
          <pc:sldMk cId="2866041909" sldId="315"/>
        </pc:sldMkLst>
        <pc:spChg chg="add mod">
          <ac:chgData name="Thoburn, Jonathan" userId="6307a8ce-fc0c-469c-92dd-975dcf152150" providerId="ADAL" clId="{B990C357-75CF-48FD-93B4-3FA854C4E55A}" dt="2026-05-13T10:45:41.123" v="175"/>
          <ac:spMkLst>
            <pc:docMk/>
            <pc:sldMk cId="2866041909" sldId="315"/>
            <ac:spMk id="2" creationId="{41AFC427-6588-4C56-E0D1-B88730E3CE89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48.572" v="150"/>
        <pc:sldMkLst>
          <pc:docMk/>
          <pc:sldMk cId="2185604256" sldId="316"/>
        </pc:sldMkLst>
        <pc:spChg chg="add mod">
          <ac:chgData name="Thoburn, Jonathan" userId="6307a8ce-fc0c-469c-92dd-975dcf152150" providerId="ADAL" clId="{B990C357-75CF-48FD-93B4-3FA854C4E55A}" dt="2026-05-13T10:44:48.572" v="150"/>
          <ac:spMkLst>
            <pc:docMk/>
            <pc:sldMk cId="2185604256" sldId="316"/>
            <ac:spMk id="2" creationId="{33BC00CE-3AEB-E03A-3A57-1DC15C043164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52.546" v="152"/>
        <pc:sldMkLst>
          <pc:docMk/>
          <pc:sldMk cId="956645533" sldId="317"/>
        </pc:sldMkLst>
        <pc:spChg chg="add mod">
          <ac:chgData name="Thoburn, Jonathan" userId="6307a8ce-fc0c-469c-92dd-975dcf152150" providerId="ADAL" clId="{B990C357-75CF-48FD-93B4-3FA854C4E55A}" dt="2026-05-13T10:44:52.546" v="152"/>
          <ac:spMkLst>
            <pc:docMk/>
            <pc:sldMk cId="956645533" sldId="317"/>
            <ac:spMk id="2" creationId="{88939CF5-578D-1E7C-A5CD-F903DA1876A1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50.846" v="151"/>
        <pc:sldMkLst>
          <pc:docMk/>
          <pc:sldMk cId="585202398" sldId="318"/>
        </pc:sldMkLst>
        <pc:spChg chg="add mod">
          <ac:chgData name="Thoburn, Jonathan" userId="6307a8ce-fc0c-469c-92dd-975dcf152150" providerId="ADAL" clId="{B990C357-75CF-48FD-93B4-3FA854C4E55A}" dt="2026-05-13T10:44:50.846" v="151"/>
          <ac:spMkLst>
            <pc:docMk/>
            <pc:sldMk cId="585202398" sldId="318"/>
            <ac:spMk id="2" creationId="{885EDF26-C184-4970-A59F-09799602E25E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54.213" v="153"/>
        <pc:sldMkLst>
          <pc:docMk/>
          <pc:sldMk cId="727003243" sldId="319"/>
        </pc:sldMkLst>
        <pc:spChg chg="add mod">
          <ac:chgData name="Thoburn, Jonathan" userId="6307a8ce-fc0c-469c-92dd-975dcf152150" providerId="ADAL" clId="{B990C357-75CF-48FD-93B4-3FA854C4E55A}" dt="2026-05-13T10:44:54.213" v="153"/>
          <ac:spMkLst>
            <pc:docMk/>
            <pc:sldMk cId="727003243" sldId="319"/>
            <ac:spMk id="2" creationId="{A2511717-70A4-60F3-4990-EE576EB939D3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56.342" v="154"/>
        <pc:sldMkLst>
          <pc:docMk/>
          <pc:sldMk cId="3227937953" sldId="320"/>
        </pc:sldMkLst>
        <pc:spChg chg="add mod">
          <ac:chgData name="Thoburn, Jonathan" userId="6307a8ce-fc0c-469c-92dd-975dcf152150" providerId="ADAL" clId="{B990C357-75CF-48FD-93B4-3FA854C4E55A}" dt="2026-05-13T10:44:56.342" v="154"/>
          <ac:spMkLst>
            <pc:docMk/>
            <pc:sldMk cId="3227937953" sldId="320"/>
            <ac:spMk id="2" creationId="{5E4CC43C-D9B2-252E-CC2D-E50E61D0A28A}"/>
          </ac:spMkLst>
        </pc:spChg>
      </pc:sldChg>
      <pc:sldChg chg="addSp modSp">
        <pc:chgData name="Thoburn, Jonathan" userId="6307a8ce-fc0c-469c-92dd-975dcf152150" providerId="ADAL" clId="{B990C357-75CF-48FD-93B4-3FA854C4E55A}" dt="2026-05-13T10:44:58.571" v="155"/>
        <pc:sldMkLst>
          <pc:docMk/>
          <pc:sldMk cId="3141821574" sldId="321"/>
        </pc:sldMkLst>
        <pc:spChg chg="add mod">
          <ac:chgData name="Thoburn, Jonathan" userId="6307a8ce-fc0c-469c-92dd-975dcf152150" providerId="ADAL" clId="{B990C357-75CF-48FD-93B4-3FA854C4E55A}" dt="2026-05-13T10:44:58.571" v="155"/>
          <ac:spMkLst>
            <pc:docMk/>
            <pc:sldMk cId="3141821574" sldId="321"/>
            <ac:spMk id="2" creationId="{D5332060-D49E-EC7F-3860-9B34904209EC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00.500" v="156"/>
        <pc:sldMkLst>
          <pc:docMk/>
          <pc:sldMk cId="3536241832" sldId="322"/>
        </pc:sldMkLst>
        <pc:spChg chg="add mod">
          <ac:chgData name="Thoburn, Jonathan" userId="6307a8ce-fc0c-469c-92dd-975dcf152150" providerId="ADAL" clId="{B990C357-75CF-48FD-93B4-3FA854C4E55A}" dt="2026-05-13T10:45:00.500" v="156"/>
          <ac:spMkLst>
            <pc:docMk/>
            <pc:sldMk cId="3536241832" sldId="322"/>
            <ac:spMk id="2" creationId="{EE4E8847-73A3-2984-6832-B4F7F839B7C5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02.226" v="157"/>
        <pc:sldMkLst>
          <pc:docMk/>
          <pc:sldMk cId="4113574929" sldId="323"/>
        </pc:sldMkLst>
        <pc:spChg chg="add mod">
          <ac:chgData name="Thoburn, Jonathan" userId="6307a8ce-fc0c-469c-92dd-975dcf152150" providerId="ADAL" clId="{B990C357-75CF-48FD-93B4-3FA854C4E55A}" dt="2026-05-13T10:45:02.226" v="157"/>
          <ac:spMkLst>
            <pc:docMk/>
            <pc:sldMk cId="4113574929" sldId="323"/>
            <ac:spMk id="2" creationId="{87ADB6C9-6341-2FF6-56E9-AB33E6CA8B4A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04.237" v="158"/>
        <pc:sldMkLst>
          <pc:docMk/>
          <pc:sldMk cId="2475717158" sldId="324"/>
        </pc:sldMkLst>
        <pc:spChg chg="add mod">
          <ac:chgData name="Thoburn, Jonathan" userId="6307a8ce-fc0c-469c-92dd-975dcf152150" providerId="ADAL" clId="{B990C357-75CF-48FD-93B4-3FA854C4E55A}" dt="2026-05-13T10:45:04.237" v="158"/>
          <ac:spMkLst>
            <pc:docMk/>
            <pc:sldMk cId="2475717158" sldId="324"/>
            <ac:spMk id="2" creationId="{C1EDCB26-6014-E482-5604-F079571237F2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06.552" v="159"/>
        <pc:sldMkLst>
          <pc:docMk/>
          <pc:sldMk cId="2592146315" sldId="325"/>
        </pc:sldMkLst>
        <pc:spChg chg="add mod">
          <ac:chgData name="Thoburn, Jonathan" userId="6307a8ce-fc0c-469c-92dd-975dcf152150" providerId="ADAL" clId="{B990C357-75CF-48FD-93B4-3FA854C4E55A}" dt="2026-05-13T10:45:06.552" v="159"/>
          <ac:spMkLst>
            <pc:docMk/>
            <pc:sldMk cId="2592146315" sldId="325"/>
            <ac:spMk id="2" creationId="{A56AAAED-6610-E8BD-1219-0840C4ED1E91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09.028" v="160"/>
        <pc:sldMkLst>
          <pc:docMk/>
          <pc:sldMk cId="95737279" sldId="326"/>
        </pc:sldMkLst>
        <pc:spChg chg="add mod">
          <ac:chgData name="Thoburn, Jonathan" userId="6307a8ce-fc0c-469c-92dd-975dcf152150" providerId="ADAL" clId="{B990C357-75CF-48FD-93B4-3FA854C4E55A}" dt="2026-05-13T10:45:09.028" v="160"/>
          <ac:spMkLst>
            <pc:docMk/>
            <pc:sldMk cId="95737279" sldId="326"/>
            <ac:spMk id="2" creationId="{2386BEB7-C454-FF0D-0CFA-B71969F2B4DF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12.647" v="162"/>
        <pc:sldMkLst>
          <pc:docMk/>
          <pc:sldMk cId="2058784827" sldId="327"/>
        </pc:sldMkLst>
        <pc:spChg chg="add mod">
          <ac:chgData name="Thoburn, Jonathan" userId="6307a8ce-fc0c-469c-92dd-975dcf152150" providerId="ADAL" clId="{B990C357-75CF-48FD-93B4-3FA854C4E55A}" dt="2026-05-13T10:45:12.647" v="162"/>
          <ac:spMkLst>
            <pc:docMk/>
            <pc:sldMk cId="2058784827" sldId="327"/>
            <ac:spMk id="2" creationId="{A2472016-9B4E-CBD2-F937-80C110735E15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24.512" v="167"/>
        <pc:sldMkLst>
          <pc:docMk/>
          <pc:sldMk cId="2836265793" sldId="328"/>
        </pc:sldMkLst>
        <pc:spChg chg="add mod">
          <ac:chgData name="Thoburn, Jonathan" userId="6307a8ce-fc0c-469c-92dd-975dcf152150" providerId="ADAL" clId="{B990C357-75CF-48FD-93B4-3FA854C4E55A}" dt="2026-05-13T10:45:24.512" v="167"/>
          <ac:spMkLst>
            <pc:docMk/>
            <pc:sldMk cId="2836265793" sldId="328"/>
            <ac:spMk id="2" creationId="{D8C55A85-A969-0548-26E9-61480429B44D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22.154" v="166"/>
        <pc:sldMkLst>
          <pc:docMk/>
          <pc:sldMk cId="3343679618" sldId="329"/>
        </pc:sldMkLst>
        <pc:spChg chg="add mod">
          <ac:chgData name="Thoburn, Jonathan" userId="6307a8ce-fc0c-469c-92dd-975dcf152150" providerId="ADAL" clId="{B990C357-75CF-48FD-93B4-3FA854C4E55A}" dt="2026-05-13T10:45:22.154" v="166"/>
          <ac:spMkLst>
            <pc:docMk/>
            <pc:sldMk cId="3343679618" sldId="329"/>
            <ac:spMk id="2" creationId="{BFF30BDF-615A-788D-F736-1D9EB7023B09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20.236" v="165"/>
        <pc:sldMkLst>
          <pc:docMk/>
          <pc:sldMk cId="1436835958" sldId="330"/>
        </pc:sldMkLst>
        <pc:spChg chg="add mod">
          <ac:chgData name="Thoburn, Jonathan" userId="6307a8ce-fc0c-469c-92dd-975dcf152150" providerId="ADAL" clId="{B990C357-75CF-48FD-93B4-3FA854C4E55A}" dt="2026-05-13T10:45:20.236" v="165"/>
          <ac:spMkLst>
            <pc:docMk/>
            <pc:sldMk cId="1436835958" sldId="330"/>
            <ac:spMk id="2" creationId="{C9C8EBC3-0F3E-D29D-F40B-73D96232695F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28.082" v="169"/>
        <pc:sldMkLst>
          <pc:docMk/>
          <pc:sldMk cId="108935773" sldId="331"/>
        </pc:sldMkLst>
        <pc:spChg chg="add mod">
          <ac:chgData name="Thoburn, Jonathan" userId="6307a8ce-fc0c-469c-92dd-975dcf152150" providerId="ADAL" clId="{B990C357-75CF-48FD-93B4-3FA854C4E55A}" dt="2026-05-13T10:45:28.082" v="169"/>
          <ac:spMkLst>
            <pc:docMk/>
            <pc:sldMk cId="108935773" sldId="331"/>
            <ac:spMk id="2" creationId="{97ACE9E7-8A1E-5FA3-CF4B-B4671C6BCF34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26.327" v="168"/>
        <pc:sldMkLst>
          <pc:docMk/>
          <pc:sldMk cId="213867838" sldId="332"/>
        </pc:sldMkLst>
        <pc:spChg chg="add mod">
          <ac:chgData name="Thoburn, Jonathan" userId="6307a8ce-fc0c-469c-92dd-975dcf152150" providerId="ADAL" clId="{B990C357-75CF-48FD-93B4-3FA854C4E55A}" dt="2026-05-13T10:45:26.327" v="168"/>
          <ac:spMkLst>
            <pc:docMk/>
            <pc:sldMk cId="213867838" sldId="332"/>
            <ac:spMk id="2" creationId="{667A6428-40B9-F070-882E-06809D0D92C0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30.336" v="170"/>
        <pc:sldMkLst>
          <pc:docMk/>
          <pc:sldMk cId="3587235010" sldId="333"/>
        </pc:sldMkLst>
        <pc:spChg chg="add mod">
          <ac:chgData name="Thoburn, Jonathan" userId="6307a8ce-fc0c-469c-92dd-975dcf152150" providerId="ADAL" clId="{B990C357-75CF-48FD-93B4-3FA854C4E55A}" dt="2026-05-13T10:45:30.336" v="170"/>
          <ac:spMkLst>
            <pc:docMk/>
            <pc:sldMk cId="3587235010" sldId="333"/>
            <ac:spMk id="2" creationId="{CD2BF149-4ED4-7FF5-DAD1-0C470C62D316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34.266" v="172"/>
        <pc:sldMkLst>
          <pc:docMk/>
          <pc:sldMk cId="2601416549" sldId="334"/>
        </pc:sldMkLst>
        <pc:spChg chg="add mod">
          <ac:chgData name="Thoburn, Jonathan" userId="6307a8ce-fc0c-469c-92dd-975dcf152150" providerId="ADAL" clId="{B990C357-75CF-48FD-93B4-3FA854C4E55A}" dt="2026-05-13T10:45:34.266" v="172"/>
          <ac:spMkLst>
            <pc:docMk/>
            <pc:sldMk cId="2601416549" sldId="334"/>
            <ac:spMk id="2" creationId="{F582FC4B-DA1C-6D07-5D27-3DFC2414C5A9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32.227" v="171"/>
        <pc:sldMkLst>
          <pc:docMk/>
          <pc:sldMk cId="1945975799" sldId="335"/>
        </pc:sldMkLst>
        <pc:spChg chg="add mod">
          <ac:chgData name="Thoburn, Jonathan" userId="6307a8ce-fc0c-469c-92dd-975dcf152150" providerId="ADAL" clId="{B990C357-75CF-48FD-93B4-3FA854C4E55A}" dt="2026-05-13T10:45:32.227" v="171"/>
          <ac:spMkLst>
            <pc:docMk/>
            <pc:sldMk cId="1945975799" sldId="335"/>
            <ac:spMk id="2" creationId="{2E98690E-9584-58E4-665A-CB224409A74D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43.577" v="176"/>
        <pc:sldMkLst>
          <pc:docMk/>
          <pc:sldMk cId="2796193004" sldId="336"/>
        </pc:sldMkLst>
        <pc:spChg chg="add mod">
          <ac:chgData name="Thoburn, Jonathan" userId="6307a8ce-fc0c-469c-92dd-975dcf152150" providerId="ADAL" clId="{B990C357-75CF-48FD-93B4-3FA854C4E55A}" dt="2026-05-13T10:45:43.577" v="176"/>
          <ac:spMkLst>
            <pc:docMk/>
            <pc:sldMk cId="2796193004" sldId="336"/>
            <ac:spMk id="2" creationId="{F489D4B4-1557-DB80-EBC7-C880141A350E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50.861" v="179"/>
        <pc:sldMkLst>
          <pc:docMk/>
          <pc:sldMk cId="3719430484" sldId="337"/>
        </pc:sldMkLst>
        <pc:spChg chg="add mod">
          <ac:chgData name="Thoburn, Jonathan" userId="6307a8ce-fc0c-469c-92dd-975dcf152150" providerId="ADAL" clId="{B990C357-75CF-48FD-93B4-3FA854C4E55A}" dt="2026-05-13T10:45:50.861" v="179"/>
          <ac:spMkLst>
            <pc:docMk/>
            <pc:sldMk cId="3719430484" sldId="337"/>
            <ac:spMk id="2" creationId="{D83A1D1A-9015-0ABB-677B-55EC17C51893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46.299" v="177"/>
        <pc:sldMkLst>
          <pc:docMk/>
          <pc:sldMk cId="2189058629" sldId="338"/>
        </pc:sldMkLst>
        <pc:spChg chg="add mod">
          <ac:chgData name="Thoburn, Jonathan" userId="6307a8ce-fc0c-469c-92dd-975dcf152150" providerId="ADAL" clId="{B990C357-75CF-48FD-93B4-3FA854C4E55A}" dt="2026-05-13T10:45:46.299" v="177"/>
          <ac:spMkLst>
            <pc:docMk/>
            <pc:sldMk cId="2189058629" sldId="338"/>
            <ac:spMk id="2" creationId="{8AA4851A-684C-346A-7EE2-6DFBADBD8647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48.663" v="178"/>
        <pc:sldMkLst>
          <pc:docMk/>
          <pc:sldMk cId="62671468" sldId="339"/>
        </pc:sldMkLst>
        <pc:spChg chg="add mod">
          <ac:chgData name="Thoburn, Jonathan" userId="6307a8ce-fc0c-469c-92dd-975dcf152150" providerId="ADAL" clId="{B990C357-75CF-48FD-93B4-3FA854C4E55A}" dt="2026-05-13T10:45:48.663" v="178"/>
          <ac:spMkLst>
            <pc:docMk/>
            <pc:sldMk cId="62671468" sldId="339"/>
            <ac:spMk id="2" creationId="{179A773D-D9A3-BA63-E273-E4D193F8E38D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52.903" v="180"/>
        <pc:sldMkLst>
          <pc:docMk/>
          <pc:sldMk cId="2223590134" sldId="340"/>
        </pc:sldMkLst>
        <pc:spChg chg="add mod">
          <ac:chgData name="Thoburn, Jonathan" userId="6307a8ce-fc0c-469c-92dd-975dcf152150" providerId="ADAL" clId="{B990C357-75CF-48FD-93B4-3FA854C4E55A}" dt="2026-05-13T10:45:52.903" v="180"/>
          <ac:spMkLst>
            <pc:docMk/>
            <pc:sldMk cId="2223590134" sldId="340"/>
            <ac:spMk id="2" creationId="{620AC126-1668-BB66-EC4A-CAF7E57DE597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55.236" v="181"/>
        <pc:sldMkLst>
          <pc:docMk/>
          <pc:sldMk cId="1625676055" sldId="341"/>
        </pc:sldMkLst>
        <pc:spChg chg="add mod">
          <ac:chgData name="Thoburn, Jonathan" userId="6307a8ce-fc0c-469c-92dd-975dcf152150" providerId="ADAL" clId="{B990C357-75CF-48FD-93B4-3FA854C4E55A}" dt="2026-05-13T10:45:55.236" v="181"/>
          <ac:spMkLst>
            <pc:docMk/>
            <pc:sldMk cId="1625676055" sldId="341"/>
            <ac:spMk id="2" creationId="{7719E09B-8C99-2463-D903-E99C29EC1D61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57.550" v="182"/>
        <pc:sldMkLst>
          <pc:docMk/>
          <pc:sldMk cId="3733127147" sldId="342"/>
        </pc:sldMkLst>
        <pc:spChg chg="add mod">
          <ac:chgData name="Thoburn, Jonathan" userId="6307a8ce-fc0c-469c-92dd-975dcf152150" providerId="ADAL" clId="{B990C357-75CF-48FD-93B4-3FA854C4E55A}" dt="2026-05-13T10:45:57.550" v="182"/>
          <ac:spMkLst>
            <pc:docMk/>
            <pc:sldMk cId="3733127147" sldId="342"/>
            <ac:spMk id="2" creationId="{E6BEFCCB-728D-7249-3DF8-DFF3E1DB3200}"/>
          </ac:spMkLst>
        </pc:spChg>
      </pc:sldChg>
      <pc:sldChg chg="addSp modSp">
        <pc:chgData name="Thoburn, Jonathan" userId="6307a8ce-fc0c-469c-92dd-975dcf152150" providerId="ADAL" clId="{B990C357-75CF-48FD-93B4-3FA854C4E55A}" dt="2026-05-13T10:45:59.848" v="183"/>
        <pc:sldMkLst>
          <pc:docMk/>
          <pc:sldMk cId="1589623781" sldId="343"/>
        </pc:sldMkLst>
        <pc:spChg chg="add mod">
          <ac:chgData name="Thoburn, Jonathan" userId="6307a8ce-fc0c-469c-92dd-975dcf152150" providerId="ADAL" clId="{B990C357-75CF-48FD-93B4-3FA854C4E55A}" dt="2026-05-13T10:45:59.848" v="183"/>
          <ac:spMkLst>
            <pc:docMk/>
            <pc:sldMk cId="1589623781" sldId="343"/>
            <ac:spMk id="2" creationId="{5BE2EE15-37C7-CDDF-626A-31FCCAF517D8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06.948" v="186"/>
        <pc:sldMkLst>
          <pc:docMk/>
          <pc:sldMk cId="801743934" sldId="344"/>
        </pc:sldMkLst>
        <pc:spChg chg="add mod">
          <ac:chgData name="Thoburn, Jonathan" userId="6307a8ce-fc0c-469c-92dd-975dcf152150" providerId="ADAL" clId="{B990C357-75CF-48FD-93B4-3FA854C4E55A}" dt="2026-05-13T10:46:06.948" v="186"/>
          <ac:spMkLst>
            <pc:docMk/>
            <pc:sldMk cId="801743934" sldId="344"/>
            <ac:spMk id="2" creationId="{3464DF11-26B1-003D-0D2E-2D62BD7A4505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10.169" v="187"/>
        <pc:sldMkLst>
          <pc:docMk/>
          <pc:sldMk cId="3130696577" sldId="345"/>
        </pc:sldMkLst>
        <pc:spChg chg="add mod">
          <ac:chgData name="Thoburn, Jonathan" userId="6307a8ce-fc0c-469c-92dd-975dcf152150" providerId="ADAL" clId="{B990C357-75CF-48FD-93B4-3FA854C4E55A}" dt="2026-05-13T10:46:10.169" v="187"/>
          <ac:spMkLst>
            <pc:docMk/>
            <pc:sldMk cId="3130696577" sldId="345"/>
            <ac:spMk id="2" creationId="{6832B67A-B38C-BC03-7785-157DAC8E9113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12.021" v="188"/>
        <pc:sldMkLst>
          <pc:docMk/>
          <pc:sldMk cId="3858401663" sldId="346"/>
        </pc:sldMkLst>
        <pc:spChg chg="add mod">
          <ac:chgData name="Thoburn, Jonathan" userId="6307a8ce-fc0c-469c-92dd-975dcf152150" providerId="ADAL" clId="{B990C357-75CF-48FD-93B4-3FA854C4E55A}" dt="2026-05-13T10:46:12.021" v="188"/>
          <ac:spMkLst>
            <pc:docMk/>
            <pc:sldMk cId="3858401663" sldId="346"/>
            <ac:spMk id="2" creationId="{02931501-B0F5-C31A-57A5-9B8C6EE475F2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15.525" v="189"/>
        <pc:sldMkLst>
          <pc:docMk/>
          <pc:sldMk cId="1622779516" sldId="347"/>
        </pc:sldMkLst>
        <pc:spChg chg="add mod">
          <ac:chgData name="Thoburn, Jonathan" userId="6307a8ce-fc0c-469c-92dd-975dcf152150" providerId="ADAL" clId="{B990C357-75CF-48FD-93B4-3FA854C4E55A}" dt="2026-05-13T10:46:15.525" v="189"/>
          <ac:spMkLst>
            <pc:docMk/>
            <pc:sldMk cId="1622779516" sldId="347"/>
            <ac:spMk id="2" creationId="{4080F0D0-50F2-50A7-3982-D1BE296E1F36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18.153" v="190"/>
        <pc:sldMkLst>
          <pc:docMk/>
          <pc:sldMk cId="892849145" sldId="348"/>
        </pc:sldMkLst>
        <pc:spChg chg="add mod">
          <ac:chgData name="Thoburn, Jonathan" userId="6307a8ce-fc0c-469c-92dd-975dcf152150" providerId="ADAL" clId="{B990C357-75CF-48FD-93B4-3FA854C4E55A}" dt="2026-05-13T10:46:18.153" v="190"/>
          <ac:spMkLst>
            <pc:docMk/>
            <pc:sldMk cId="892849145" sldId="348"/>
            <ac:spMk id="2" creationId="{07AEDB81-BEB4-ABCE-D4A2-41B54167AC70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21.411" v="191"/>
        <pc:sldMkLst>
          <pc:docMk/>
          <pc:sldMk cId="2209130637" sldId="349"/>
        </pc:sldMkLst>
        <pc:spChg chg="add mod">
          <ac:chgData name="Thoburn, Jonathan" userId="6307a8ce-fc0c-469c-92dd-975dcf152150" providerId="ADAL" clId="{B990C357-75CF-48FD-93B4-3FA854C4E55A}" dt="2026-05-13T10:46:21.411" v="191"/>
          <ac:spMkLst>
            <pc:docMk/>
            <pc:sldMk cId="2209130637" sldId="349"/>
            <ac:spMk id="2" creationId="{53C52EA3-9995-0A78-1FCE-3FA90DA25145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24.152" v="192"/>
        <pc:sldMkLst>
          <pc:docMk/>
          <pc:sldMk cId="3933170794" sldId="350"/>
        </pc:sldMkLst>
        <pc:spChg chg="add mod">
          <ac:chgData name="Thoburn, Jonathan" userId="6307a8ce-fc0c-469c-92dd-975dcf152150" providerId="ADAL" clId="{B990C357-75CF-48FD-93B4-3FA854C4E55A}" dt="2026-05-13T10:46:24.152" v="192"/>
          <ac:spMkLst>
            <pc:docMk/>
            <pc:sldMk cId="3933170794" sldId="350"/>
            <ac:spMk id="2" creationId="{65066CAE-F925-509B-E6C8-7053D10F3357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26.737" v="193"/>
        <pc:sldMkLst>
          <pc:docMk/>
          <pc:sldMk cId="3547100781" sldId="351"/>
        </pc:sldMkLst>
        <pc:spChg chg="add mod">
          <ac:chgData name="Thoburn, Jonathan" userId="6307a8ce-fc0c-469c-92dd-975dcf152150" providerId="ADAL" clId="{B990C357-75CF-48FD-93B4-3FA854C4E55A}" dt="2026-05-13T10:46:26.737" v="193"/>
          <ac:spMkLst>
            <pc:docMk/>
            <pc:sldMk cId="3547100781" sldId="351"/>
            <ac:spMk id="2" creationId="{7AAB3824-47BF-A25F-47B7-3980DD539C78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29.504" v="194"/>
        <pc:sldMkLst>
          <pc:docMk/>
          <pc:sldMk cId="1465156263" sldId="352"/>
        </pc:sldMkLst>
        <pc:spChg chg="add mod">
          <ac:chgData name="Thoburn, Jonathan" userId="6307a8ce-fc0c-469c-92dd-975dcf152150" providerId="ADAL" clId="{B990C357-75CF-48FD-93B4-3FA854C4E55A}" dt="2026-05-13T10:46:29.504" v="194"/>
          <ac:spMkLst>
            <pc:docMk/>
            <pc:sldMk cId="1465156263" sldId="352"/>
            <ac:spMk id="2" creationId="{0A1D4837-A189-A009-0598-747A900571DD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42.853" v="199"/>
        <pc:sldMkLst>
          <pc:docMk/>
          <pc:sldMk cId="2080745561" sldId="353"/>
        </pc:sldMkLst>
        <pc:spChg chg="add mod">
          <ac:chgData name="Thoburn, Jonathan" userId="6307a8ce-fc0c-469c-92dd-975dcf152150" providerId="ADAL" clId="{B990C357-75CF-48FD-93B4-3FA854C4E55A}" dt="2026-05-13T10:46:42.853" v="199"/>
          <ac:spMkLst>
            <pc:docMk/>
            <pc:sldMk cId="2080745561" sldId="353"/>
            <ac:spMk id="2" creationId="{C676965F-78A1-999F-A97E-9F08B052B64F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47.077" v="201"/>
        <pc:sldMkLst>
          <pc:docMk/>
          <pc:sldMk cId="2723820174" sldId="354"/>
        </pc:sldMkLst>
        <pc:spChg chg="add mod">
          <ac:chgData name="Thoburn, Jonathan" userId="6307a8ce-fc0c-469c-92dd-975dcf152150" providerId="ADAL" clId="{B990C357-75CF-48FD-93B4-3FA854C4E55A}" dt="2026-05-13T10:46:47.077" v="201"/>
          <ac:spMkLst>
            <pc:docMk/>
            <pc:sldMk cId="2723820174" sldId="354"/>
            <ac:spMk id="2" creationId="{1ECFDD36-A1D2-3971-190A-DF09720FCDC6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48.998" v="202"/>
        <pc:sldMkLst>
          <pc:docMk/>
          <pc:sldMk cId="3586666978" sldId="355"/>
        </pc:sldMkLst>
        <pc:spChg chg="add mod">
          <ac:chgData name="Thoburn, Jonathan" userId="6307a8ce-fc0c-469c-92dd-975dcf152150" providerId="ADAL" clId="{B990C357-75CF-48FD-93B4-3FA854C4E55A}" dt="2026-05-13T10:46:48.998" v="202"/>
          <ac:spMkLst>
            <pc:docMk/>
            <pc:sldMk cId="3586666978" sldId="355"/>
            <ac:spMk id="2" creationId="{8AC59730-E7E4-9682-2E80-4FDFE6A163E2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50.965" v="203"/>
        <pc:sldMkLst>
          <pc:docMk/>
          <pc:sldMk cId="3280094602" sldId="356"/>
        </pc:sldMkLst>
        <pc:spChg chg="add mod">
          <ac:chgData name="Thoburn, Jonathan" userId="6307a8ce-fc0c-469c-92dd-975dcf152150" providerId="ADAL" clId="{B990C357-75CF-48FD-93B4-3FA854C4E55A}" dt="2026-05-13T10:46:50.965" v="203"/>
          <ac:spMkLst>
            <pc:docMk/>
            <pc:sldMk cId="3280094602" sldId="356"/>
            <ac:spMk id="2" creationId="{FA4E4586-E083-69F0-BC37-A8293AB25B21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53.210" v="204"/>
        <pc:sldMkLst>
          <pc:docMk/>
          <pc:sldMk cId="3161596741" sldId="357"/>
        </pc:sldMkLst>
        <pc:spChg chg="add mod">
          <ac:chgData name="Thoburn, Jonathan" userId="6307a8ce-fc0c-469c-92dd-975dcf152150" providerId="ADAL" clId="{B990C357-75CF-48FD-93B4-3FA854C4E55A}" dt="2026-05-13T10:46:53.210" v="204"/>
          <ac:spMkLst>
            <pc:docMk/>
            <pc:sldMk cId="3161596741" sldId="357"/>
            <ac:spMk id="2" creationId="{622DBC80-EAFE-10AB-7326-862B70E192A5}"/>
          </ac:spMkLst>
        </pc:spChg>
      </pc:sldChg>
      <pc:sldChg chg="addSp modSp">
        <pc:chgData name="Thoburn, Jonathan" userId="6307a8ce-fc0c-469c-92dd-975dcf152150" providerId="ADAL" clId="{B990C357-75CF-48FD-93B4-3FA854C4E55A}" dt="2026-05-13T10:46:55.216" v="205"/>
        <pc:sldMkLst>
          <pc:docMk/>
          <pc:sldMk cId="917415102" sldId="358"/>
        </pc:sldMkLst>
        <pc:spChg chg="add mod">
          <ac:chgData name="Thoburn, Jonathan" userId="6307a8ce-fc0c-469c-92dd-975dcf152150" providerId="ADAL" clId="{B990C357-75CF-48FD-93B4-3FA854C4E55A}" dt="2026-05-13T10:46:55.216" v="205"/>
          <ac:spMkLst>
            <pc:docMk/>
            <pc:sldMk cId="917415102" sldId="358"/>
            <ac:spMk id="2" creationId="{CCBF176D-F6CC-4120-5A61-C51EB518D24A}"/>
          </ac:spMkLst>
        </pc:spChg>
      </pc:sldChg>
      <pc:sldChg chg="addSp modSp mod">
        <pc:chgData name="Thoburn, Jonathan" userId="6307a8ce-fc0c-469c-92dd-975dcf152150" providerId="ADAL" clId="{B990C357-75CF-48FD-93B4-3FA854C4E55A}" dt="2026-05-13T10:39:37.360" v="111" actId="1076"/>
        <pc:sldMkLst>
          <pc:docMk/>
          <pc:sldMk cId="86907673" sldId="360"/>
        </pc:sldMkLst>
        <pc:spChg chg="add mod">
          <ac:chgData name="Thoburn, Jonathan" userId="6307a8ce-fc0c-469c-92dd-975dcf152150" providerId="ADAL" clId="{B990C357-75CF-48FD-93B4-3FA854C4E55A}" dt="2026-05-13T10:37:29.992" v="91" actId="11529"/>
          <ac:spMkLst>
            <pc:docMk/>
            <pc:sldMk cId="86907673" sldId="360"/>
            <ac:spMk id="3" creationId="{C9A54458-51E4-B88A-4968-2EBDA410A935}"/>
          </ac:spMkLst>
        </pc:spChg>
        <pc:spChg chg="add mod">
          <ac:chgData name="Thoburn, Jonathan" userId="6307a8ce-fc0c-469c-92dd-975dcf152150" providerId="ADAL" clId="{B990C357-75CF-48FD-93B4-3FA854C4E55A}" dt="2026-05-13T10:38:30.616" v="93" actId="1076"/>
          <ac:spMkLst>
            <pc:docMk/>
            <pc:sldMk cId="86907673" sldId="360"/>
            <ac:spMk id="4" creationId="{AE7374E7-0EB4-C6F5-8700-ECE493365F36}"/>
          </ac:spMkLst>
        </pc:spChg>
        <pc:spChg chg="add mod">
          <ac:chgData name="Thoburn, Jonathan" userId="6307a8ce-fc0c-469c-92dd-975dcf152150" providerId="ADAL" clId="{B990C357-75CF-48FD-93B4-3FA854C4E55A}" dt="2026-05-13T10:38:43.435" v="96" actId="1076"/>
          <ac:spMkLst>
            <pc:docMk/>
            <pc:sldMk cId="86907673" sldId="360"/>
            <ac:spMk id="5" creationId="{9628D59A-D53B-87AD-BAAC-4287457D9E83}"/>
          </ac:spMkLst>
        </pc:spChg>
        <pc:spChg chg="add mod">
          <ac:chgData name="Thoburn, Jonathan" userId="6307a8ce-fc0c-469c-92dd-975dcf152150" providerId="ADAL" clId="{B990C357-75CF-48FD-93B4-3FA854C4E55A}" dt="2026-05-13T10:39:01.638" v="99" actId="1076"/>
          <ac:spMkLst>
            <pc:docMk/>
            <pc:sldMk cId="86907673" sldId="360"/>
            <ac:spMk id="6" creationId="{9BDC5A4C-3B8C-C66A-BC37-CE42F1412ECF}"/>
          </ac:spMkLst>
        </pc:spChg>
        <pc:spChg chg="add mod">
          <ac:chgData name="Thoburn, Jonathan" userId="6307a8ce-fc0c-469c-92dd-975dcf152150" providerId="ADAL" clId="{B990C357-75CF-48FD-93B4-3FA854C4E55A}" dt="2026-05-13T10:39:12.830" v="102" actId="1076"/>
          <ac:spMkLst>
            <pc:docMk/>
            <pc:sldMk cId="86907673" sldId="360"/>
            <ac:spMk id="7" creationId="{D8A249CF-589C-EFC1-73BE-47568F623E3F}"/>
          </ac:spMkLst>
        </pc:spChg>
        <pc:spChg chg="add mod">
          <ac:chgData name="Thoburn, Jonathan" userId="6307a8ce-fc0c-469c-92dd-975dcf152150" providerId="ADAL" clId="{B990C357-75CF-48FD-93B4-3FA854C4E55A}" dt="2026-05-13T10:39:21.367" v="105" actId="1076"/>
          <ac:spMkLst>
            <pc:docMk/>
            <pc:sldMk cId="86907673" sldId="360"/>
            <ac:spMk id="8" creationId="{07F660F7-BA1D-A22C-C7F0-37F2EB82C04A}"/>
          </ac:spMkLst>
        </pc:spChg>
        <pc:spChg chg="add mod">
          <ac:chgData name="Thoburn, Jonathan" userId="6307a8ce-fc0c-469c-92dd-975dcf152150" providerId="ADAL" clId="{B990C357-75CF-48FD-93B4-3FA854C4E55A}" dt="2026-05-13T10:39:30.786" v="109" actId="1076"/>
          <ac:spMkLst>
            <pc:docMk/>
            <pc:sldMk cId="86907673" sldId="360"/>
            <ac:spMk id="10" creationId="{981CADC6-11D5-E762-C227-ABB8EDC312D1}"/>
          </ac:spMkLst>
        </pc:spChg>
        <pc:spChg chg="add mod">
          <ac:chgData name="Thoburn, Jonathan" userId="6307a8ce-fc0c-469c-92dd-975dcf152150" providerId="ADAL" clId="{B990C357-75CF-48FD-93B4-3FA854C4E55A}" dt="2026-05-13T10:39:37.360" v="111" actId="1076"/>
          <ac:spMkLst>
            <pc:docMk/>
            <pc:sldMk cId="86907673" sldId="360"/>
            <ac:spMk id="11" creationId="{AA529A0F-7E65-8F5A-2AB4-A0629C58AA4D}"/>
          </ac:spMkLst>
        </pc:spChg>
        <pc:graphicFrameChg chg="modGraphic">
          <ac:chgData name="Thoburn, Jonathan" userId="6307a8ce-fc0c-469c-92dd-975dcf152150" providerId="ADAL" clId="{B990C357-75CF-48FD-93B4-3FA854C4E55A}" dt="2026-05-13T10:39:16.731" v="103" actId="20577"/>
          <ac:graphicFrameMkLst>
            <pc:docMk/>
            <pc:sldMk cId="86907673" sldId="360"/>
            <ac:graphicFrameMk id="9" creationId="{4960A3D7-0DEF-5E67-FF32-2C14358EA25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2ECAE-3740-41E2-B6B6-7A21BB0256FD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08A5A-DE0A-4272-A9F7-ED05FF577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245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E08A5A-DE0A-4272-A9F7-ED05FF577B67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20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6.xml"/><Relationship Id="rId5" Type="http://schemas.openxmlformats.org/officeDocument/2006/relationships/slide" Target="slide75.xml"/><Relationship Id="rId4" Type="http://schemas.openxmlformats.org/officeDocument/2006/relationships/slide" Target="slide6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/>
              <a:t>ITTECF SMART Targets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Based on the Initial Teacher Training and Early Career Framework</a:t>
            </a:r>
          </a:p>
        </p:txBody>
      </p:sp>
      <p:pic>
        <p:nvPicPr>
          <p:cNvPr id="4" name="Picture 3" descr="A white background with blue text&#10;&#10;AI-generated content may be incorrect.">
            <a:extLst>
              <a:ext uri="{FF2B5EF4-FFF2-40B4-BE49-F238E27FC236}">
                <a16:creationId xmlns:a16="http://schemas.microsoft.com/office/drawing/2014/main" id="{A168CDB8-2211-56A0-856A-4F682C0B0E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083" y="187325"/>
            <a:ext cx="3042920" cy="1943100"/>
          </a:xfrm>
          <a:prstGeom prst="rect">
            <a:avLst/>
          </a:prstGeom>
          <a:effectLst>
            <a:outerShdw blurRad="50800" dist="50800" dir="5400000" algn="ctr" rotWithShape="0">
              <a:schemeClr val="tx1">
                <a:lumMod val="50000"/>
                <a:lumOff val="50000"/>
              </a:schemeClr>
            </a:outerShdw>
          </a:effectLst>
        </p:spPr>
      </p:pic>
      <p:pic>
        <p:nvPicPr>
          <p:cNvPr id="3074" name="Picture 2" descr="Teesside University">
            <a:extLst>
              <a:ext uri="{FF2B5EF4-FFF2-40B4-BE49-F238E27FC236}">
                <a16:creationId xmlns:a16="http://schemas.microsoft.com/office/drawing/2014/main" id="{062EF41F-CB1A-EF55-544C-57070E697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97" y="372156"/>
            <a:ext cx="344805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D84D9-3E29-1FC3-44A4-936FF0A69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245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Parental and Carer Engagement</a:t>
            </a:r>
          </a:p>
          <a:p>
            <a:pPr marL="0" indent="0">
              <a:buNone/>
            </a:pPr>
            <a:r>
              <a:rPr lang="en-GB" sz="5100" b="1" dirty="0"/>
              <a:t>Building Positive Relationships with Families</a:t>
            </a:r>
          </a:p>
          <a:p>
            <a:r>
              <a:rPr lang="en-GB" dirty="0"/>
              <a:t>Over the next month, make at least one positive communication home each week to celebrate pupil success or progress.</a:t>
            </a:r>
          </a:p>
          <a:p>
            <a:r>
              <a:rPr lang="en-GB" dirty="0"/>
              <a:t>By the end of the half term, engage with parents or carers of identified pupils to discuss strategies that support learning and wellbeing.</a:t>
            </a:r>
          </a:p>
          <a:p>
            <a:r>
              <a:rPr lang="en-GB" dirty="0"/>
              <a:t>Within 6 weeks, adapt communication approaches appropriately for pupils’ age, stage of development and individual circumstances.</a:t>
            </a:r>
          </a:p>
          <a:p>
            <a:r>
              <a:rPr lang="en-GB" dirty="0"/>
              <a:t>By the next review meeting, demonstrate evidence of proactive parental engagement through communication logs or mentor discussion.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C373455-ABE2-DE75-535C-1B5BD825131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688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E6F6C-1341-15BB-4995-96A144753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Behaviour Expectations and Classroom Culture</a:t>
            </a:r>
          </a:p>
          <a:p>
            <a:pPr marL="0" indent="0">
              <a:buNone/>
            </a:pPr>
            <a:r>
              <a:rPr lang="en-GB" sz="4600" b="1" dirty="0"/>
              <a:t>Inclusion, Respect and Trust</a:t>
            </a:r>
          </a:p>
          <a:p>
            <a:r>
              <a:rPr lang="en-GB" dirty="0"/>
              <a:t>By the end of the half term, consistently model respectful and courteous behaviour in all classroom interactions.</a:t>
            </a:r>
          </a:p>
          <a:p>
            <a:r>
              <a:rPr lang="en-GB" dirty="0"/>
              <a:t>Over the next 5 weeks, establish clear classroom expectations that promote inclusion, trust and mutual respect.</a:t>
            </a:r>
          </a:p>
          <a:p>
            <a:r>
              <a:rPr lang="en-GB" dirty="0"/>
              <a:t>Within 4 weeks, reinforce positive classroom behaviours through consistent routines, praise and restorative conversations.</a:t>
            </a:r>
          </a:p>
          <a:p>
            <a:r>
              <a:rPr lang="en-GB" dirty="0"/>
              <a:t>By the next formal observation, create a classroom environment where pupils feel safe, valued and able to contribute confidently.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14E732D-1218-270A-EB06-6A5D0F391C4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310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43C7C-3621-8902-C833-8880AEE67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13657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5100" b="1" dirty="0"/>
              <a:t>Behaviour Management and Consistency</a:t>
            </a:r>
          </a:p>
          <a:p>
            <a:pPr marL="0" indent="0">
              <a:buNone/>
            </a:pPr>
            <a:r>
              <a:rPr lang="en-GB" sz="5100" b="1" dirty="0"/>
              <a:t>Routines, Rules, Sanctions and Rewards</a:t>
            </a:r>
          </a:p>
          <a:p>
            <a:r>
              <a:rPr lang="en-GB" dirty="0"/>
              <a:t>Over the next 4 weeks, apply the school behaviour policy consistently in every lesson, evidenced through behaviour records and mentor feedback.</a:t>
            </a:r>
          </a:p>
          <a:p>
            <a:r>
              <a:rPr lang="en-GB" dirty="0"/>
              <a:t>By the end of the half term, explicitly teach and rehearse classroom routines for entry, transitions and independent work.</a:t>
            </a:r>
          </a:p>
          <a:p>
            <a:r>
              <a:rPr lang="en-GB" dirty="0"/>
              <a:t>Within 6 weeks, use rewards and sanctions consistently in line with school systems to improve behaviour for learning.</a:t>
            </a:r>
          </a:p>
          <a:p>
            <a:r>
              <a:rPr lang="en-GB" dirty="0"/>
              <a:t>By the next mentor review, reduce incidents of low-level disruption through clear expectations, positive narration and consistent follow-up.</a:t>
            </a:r>
          </a:p>
          <a:p>
            <a:r>
              <a:rPr lang="en-GB" dirty="0"/>
              <a:t>Over the next month, use behaviour reminders and redirection strategies consistently before escalating incidents.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3FA49B8-4A5D-20D4-A809-AC49B27F4792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95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0F9F91-B4D3-6356-4543-B2B5A070B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FE3B78-4545-CDDD-5BA0-E44360467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8985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Praise, Motivation and Progress</a:t>
            </a:r>
          </a:p>
          <a:p>
            <a:pPr marL="0" indent="0">
              <a:buNone/>
            </a:pPr>
            <a:r>
              <a:rPr lang="en-GB" sz="5100" b="1" dirty="0"/>
              <a:t>Recognising Effort and Achievement</a:t>
            </a:r>
          </a:p>
          <a:p>
            <a:r>
              <a:rPr lang="en-GB" dirty="0"/>
              <a:t>By the end of the half term, acknowledge pupil effort verbally in every lesson using specific and meaningful praise.</a:t>
            </a:r>
          </a:p>
          <a:p>
            <a:r>
              <a:rPr lang="en-GB" dirty="0"/>
              <a:t>Over the next 5 weeks, implement strategies that celebrate pupil progress, including verbal praise, written recognition or rewards.</a:t>
            </a:r>
          </a:p>
          <a:p>
            <a:r>
              <a:rPr lang="en-GB" dirty="0"/>
              <a:t>Within 4 weeks, increase pupil motivation by providing regular feedback that highlights improvement and next steps.</a:t>
            </a:r>
          </a:p>
          <a:p>
            <a:r>
              <a:rPr lang="en-GB" dirty="0"/>
              <a:t>By the next review cycle, demonstrate improved pupil engagement through consistent recognition of effort and achievement.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72D8802-477D-9C15-3A53-D28EDEA8742B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46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B97F9-E58B-B98D-6C7E-02450EB0D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6605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Supporting Pupils’ Wellbeing and Circumstances</a:t>
            </a:r>
          </a:p>
          <a:p>
            <a:pPr marL="0" indent="0">
              <a:buNone/>
            </a:pPr>
            <a:r>
              <a:rPr lang="en-GB" sz="5100" b="1" dirty="0"/>
              <a:t>Awareness of Pupils’ Needs</a:t>
            </a:r>
          </a:p>
          <a:p>
            <a:r>
              <a:rPr lang="en-GB" dirty="0"/>
              <a:t>Over the next 6 weeks, develop awareness of pupils’ individual circumstances, including EAL needs, caring responsibilities or barriers linked to disadvantage.</a:t>
            </a:r>
          </a:p>
          <a:p>
            <a:r>
              <a:rPr lang="en-GB" dirty="0"/>
              <a:t>By the end of the half term, adapt classroom support strategies to respond appropriately to pupils’ wellbeing and readiness to learn.</a:t>
            </a:r>
          </a:p>
          <a:p>
            <a:r>
              <a:rPr lang="en-GB" dirty="0"/>
              <a:t>Within 5 weeks, liaise with pastoral staff, SENDCo or safeguarding teams regarding identified pupil needs where appropriate.</a:t>
            </a:r>
          </a:p>
          <a:p>
            <a:r>
              <a:rPr lang="en-GB" dirty="0"/>
              <a:t>By the next mentor meeting, demonstrate inclusive classroom practices that support participation and engagement for vulnerable pupils.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CC0AA94-917F-B5DC-419C-0A09BE07A9BE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898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9366D-ACB5-5288-8EC5-522099033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293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Professional Role Modelling</a:t>
            </a:r>
          </a:p>
          <a:p>
            <a:pPr marL="0" indent="0">
              <a:buNone/>
            </a:pPr>
            <a:r>
              <a:rPr lang="en-GB" sz="5100" b="1" dirty="0"/>
              <a:t>Values, Attitudes and Behaviour</a:t>
            </a:r>
          </a:p>
          <a:p>
            <a:r>
              <a:rPr lang="en-GB" dirty="0"/>
              <a:t>By the end of the term, model professionalism, punctuality and respectful communication consistently across all teaching interactions.</a:t>
            </a:r>
          </a:p>
          <a:p>
            <a:r>
              <a:rPr lang="en-GB" dirty="0"/>
              <a:t>Over the next month, reinforce positive attitudes to learning by demonstrating enthusiasm, preparedness and subject passion in every lesson.</a:t>
            </a:r>
          </a:p>
          <a:p>
            <a:r>
              <a:rPr lang="en-GB" dirty="0"/>
              <a:t>Within 6 weeks, reflect on classroom interactions weekly to ensure teacher conduct consistently promotes mutual respect and high expectations.</a:t>
            </a:r>
          </a:p>
          <a:p>
            <a:r>
              <a:rPr lang="en-GB" dirty="0"/>
              <a:t>By the next appraisal review, demonstrate a consistent approach to modelling positive behaviours and values for pupils.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3409570-3A74-4214-0E38-D3E3FAD7245E}"/>
              </a:ext>
            </a:extLst>
          </p:cNvPr>
          <p:cNvSpPr/>
          <p:nvPr/>
        </p:nvSpPr>
        <p:spPr>
          <a:xfrm>
            <a:off x="4096512" y="5687568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665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C026C1-7FBF-DE01-2D29-3F641E616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DB106-2D82-45DD-B4FA-8E9B5A9B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7" y="10287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How Pupils Learn – SMART Target Bank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C8A41-C4B9-D6A3-3AE6-805D2057D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GB" dirty="0"/>
              <a:t>Based on the ‘Learn that…’ and ‘Learn how to…’ statements from the Initial Teacher Training and Early Career Framework (ITTECF) – Standard 2: Promote Good Progress.</a:t>
            </a:r>
          </a:p>
          <a:p>
            <a:endParaRPr lang="en-GB" dirty="0"/>
          </a:p>
        </p:txBody>
      </p:sp>
      <p:sp>
        <p:nvSpPr>
          <p:cNvPr id="4" name="Action Button: Go Hom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6817679-D781-8555-B80E-05858FD74C1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40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12D00-0B21-831D-95E3-6FB3BCA98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971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Sequencing and Building Knowledge</a:t>
            </a:r>
          </a:p>
          <a:p>
            <a:pPr marL="0" indent="0">
              <a:buNone/>
            </a:pPr>
            <a:r>
              <a:rPr lang="en-GB" sz="4600" b="1" dirty="0"/>
              <a:t>Connecting New Learning to Prior Knowledge</a:t>
            </a:r>
          </a:p>
          <a:p>
            <a:r>
              <a:rPr lang="en-GB" dirty="0"/>
              <a:t>By the end of the half term, explicitly reference prior learning in every lesson starter to strengthen pupils’ retention and understanding.</a:t>
            </a:r>
          </a:p>
          <a:p>
            <a:r>
              <a:rPr lang="en-GB" dirty="0"/>
              <a:t>Over the next 4 weeks, plan retrieval practice activities in every lesson to support long-term memory and recall.</a:t>
            </a:r>
          </a:p>
          <a:p>
            <a:r>
              <a:rPr lang="en-GB" dirty="0"/>
              <a:t>Within 6 weeks, sequence lesson content so that new knowledge builds progressively on previously taught concepts.</a:t>
            </a:r>
          </a:p>
          <a:p>
            <a:r>
              <a:rPr lang="en-GB" dirty="0"/>
              <a:t>By the next planning scrutiny, demonstrate clear curriculum sequencing that identifies prerequisite knowledge and planned progression.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89CA65D-9B0A-7C21-78EB-B4C0D09CA41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73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5CB9E-3BF9-D147-BE74-7C30CE906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29" y="6096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200" b="1" dirty="0"/>
              <a:t>Memory and Retention</a:t>
            </a:r>
          </a:p>
          <a:p>
            <a:pPr marL="0" indent="0">
              <a:buNone/>
            </a:pPr>
            <a:r>
              <a:rPr lang="en-GB" sz="4200" b="1" dirty="0"/>
              <a:t>Supporting Long-Term Learning</a:t>
            </a:r>
          </a:p>
          <a:p>
            <a:r>
              <a:rPr lang="en-GB" dirty="0"/>
              <a:t>By the end of the half term, incorporate spaced retrieval activities at least twice per week in every teaching group.</a:t>
            </a:r>
          </a:p>
          <a:p>
            <a:r>
              <a:rPr lang="en-GB" dirty="0"/>
              <a:t>Over the next month, use low-stakes quizzes regularly to assess pupils’ retention of previously taught content.</a:t>
            </a:r>
          </a:p>
          <a:p>
            <a:r>
              <a:rPr lang="en-GB" dirty="0"/>
              <a:t>Within 5 weeks, revisit key concepts and vocabulary systematically to improve long-term retention.</a:t>
            </a:r>
          </a:p>
          <a:p>
            <a:r>
              <a:rPr lang="en-GB" dirty="0"/>
              <a:t>By the next mentor review, demonstrate evidence of pupils recalling prior learning with increasing accuracy and confidence.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315D3DA-04DE-5055-7D28-34EAE3F4BF6E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422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EB931-8756-5502-88FF-A57290149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6685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Cognitive Load and Explanation</a:t>
            </a:r>
          </a:p>
          <a:p>
            <a:pPr marL="0" indent="0">
              <a:buNone/>
            </a:pPr>
            <a:r>
              <a:rPr lang="en-GB" sz="4600" b="1" dirty="0"/>
              <a:t>Reducing Overload and Improving Clarity</a:t>
            </a:r>
          </a:p>
          <a:p>
            <a:r>
              <a:rPr lang="en-GB" dirty="0"/>
              <a:t>Over the next 6 weeks, break instructions and explanations into smaller manageable steps in every lesson.</a:t>
            </a:r>
          </a:p>
          <a:p>
            <a:r>
              <a:rPr lang="en-GB" dirty="0"/>
              <a:t>By the end of the half term, reduce unnecessary cognitive overload by simplifying visual materials and teacher explanations.</a:t>
            </a:r>
          </a:p>
          <a:p>
            <a:r>
              <a:rPr lang="en-GB" dirty="0"/>
              <a:t>Within 4 weeks, use worked examples and teacher modelling in all lessons introducing new concepts.</a:t>
            </a:r>
          </a:p>
          <a:p>
            <a:r>
              <a:rPr lang="en-GB" dirty="0"/>
              <a:t>By the next formal observation, ensure explanations are concise, clearly sequenced and supported by visual or verbal scaffolds.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A84B01E-5924-804D-863A-5BB7E119905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20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ED356-1F4D-A413-8F68-4BE1636D0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A8D8E-495D-DDC9-D38B-D06FE7393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create an accessible bank of SMART targets for mentors to use</a:t>
            </a:r>
          </a:p>
          <a:p>
            <a:r>
              <a:rPr lang="en-GB" dirty="0"/>
              <a:t>To make our target setting SMARTER</a:t>
            </a:r>
          </a:p>
          <a:p>
            <a:r>
              <a:rPr lang="en-GB" dirty="0"/>
              <a:t>To consider mentor workload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*Targets may need adapting to the developmental needs of your trainee </a:t>
            </a:r>
          </a:p>
        </p:txBody>
      </p:sp>
      <p:pic>
        <p:nvPicPr>
          <p:cNvPr id="2050" name="Picture 2" descr="Aims and Objectives - Development of a ...">
            <a:extLst>
              <a:ext uri="{FF2B5EF4-FFF2-40B4-BE49-F238E27FC236}">
                <a16:creationId xmlns:a16="http://schemas.microsoft.com/office/drawing/2014/main" id="{DB461D9E-91BF-07F1-A5F2-13221ED2B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0950"/>
            <a:ext cx="1621465" cy="95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16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C5016-BFC2-08D0-5738-4DDFAF254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16429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Modelling and Guided Practice</a:t>
            </a:r>
          </a:p>
          <a:p>
            <a:pPr marL="0" indent="0">
              <a:buNone/>
            </a:pPr>
            <a:r>
              <a:rPr lang="en-GB" sz="4600" b="1" dirty="0"/>
              <a:t>Supporting Pupils Through Practice</a:t>
            </a:r>
          </a:p>
          <a:p>
            <a:r>
              <a:rPr lang="en-GB" dirty="0"/>
              <a:t>By the end of the next unit of work, include teacher modelling before independent practice in every lesson.</a:t>
            </a:r>
          </a:p>
          <a:p>
            <a:r>
              <a:rPr lang="en-GB" dirty="0"/>
              <a:t>Over the next month, provide structured guided practice opportunities in all lessons before pupils complete independent tasks.</a:t>
            </a:r>
          </a:p>
          <a:p>
            <a:r>
              <a:rPr lang="en-GB" dirty="0"/>
              <a:t>Within 5 weeks, improve pupils’ understanding by narrating thought processes explicitly during modelling activities.</a:t>
            </a:r>
          </a:p>
          <a:p>
            <a:r>
              <a:rPr lang="en-GB" dirty="0"/>
              <a:t>By the next review point, demonstrate increased pupil independence following scaffolded support and guided practice.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7616BB5-34CD-262E-EE12-6C4CF0A7F86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124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C78E1-8A11-02C7-3F62-C522B7ACE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98715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Checking Understanding</a:t>
            </a:r>
          </a:p>
          <a:p>
            <a:pPr marL="0" indent="0">
              <a:buNone/>
            </a:pPr>
            <a:r>
              <a:rPr lang="en-GB" sz="4600" b="1" dirty="0"/>
              <a:t>Responsive Teaching and Assessment</a:t>
            </a:r>
          </a:p>
          <a:p>
            <a:r>
              <a:rPr lang="en-GB" dirty="0"/>
              <a:t>Over the next 4 weeks, use targeted questioning strategies in every lesson to assess pupils’ understanding.</a:t>
            </a:r>
          </a:p>
          <a:p>
            <a:r>
              <a:rPr lang="en-GB" dirty="0"/>
              <a:t>By the end of the half term, use hinge questions or mini whiteboards regularly to identify misconceptions during teaching.</a:t>
            </a:r>
          </a:p>
          <a:p>
            <a:r>
              <a:rPr lang="en-GB" dirty="0"/>
              <a:t>Within 6 weeks, adapt lesson delivery in response to formative assessment information at least twice per week.</a:t>
            </a:r>
          </a:p>
          <a:p>
            <a:r>
              <a:rPr lang="en-GB" dirty="0"/>
              <a:t>By the next mentor observation, demonstrate effective use of questioning to check understanding from all pupils.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74C29B3-A64B-317E-6A0C-AE3560D924DC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678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0F059-CC08-6E1A-2154-E3C515B11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16429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Pupil Participation and Engagement</a:t>
            </a:r>
          </a:p>
          <a:p>
            <a:pPr marL="0" indent="0">
              <a:buNone/>
            </a:pPr>
            <a:r>
              <a:rPr lang="en-GB" sz="4600" b="1" dirty="0"/>
              <a:t>Active Learning and Participation</a:t>
            </a:r>
          </a:p>
          <a:p>
            <a:r>
              <a:rPr lang="en-GB" dirty="0"/>
              <a:t>By the end of the half term, increase pupil participation by using structured discussion strategies in every lesson.</a:t>
            </a:r>
          </a:p>
          <a:p>
            <a:r>
              <a:rPr lang="en-GB" dirty="0"/>
              <a:t>Over the next month, use cold calling consistently to ensure all pupils remain engaged and accountable.</a:t>
            </a:r>
          </a:p>
          <a:p>
            <a:r>
              <a:rPr lang="en-GB" dirty="0"/>
              <a:t>Within 5 weeks, provide opportunities for all pupils to verbalise understanding through paired discussion or collaborative activities.</a:t>
            </a:r>
          </a:p>
          <a:p>
            <a:r>
              <a:rPr lang="en-GB" dirty="0"/>
              <a:t>By the next professional review, demonstrate improved engagement and participation from quieter or reluctant learners.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6B4BE23-6D17-5360-4423-63D1AB2AC0B1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908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0322F-0EE2-1236-E3C2-A21F35DBA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7491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Vocabulary and Communication</a:t>
            </a:r>
          </a:p>
          <a:p>
            <a:pPr marL="0" indent="0">
              <a:buNone/>
            </a:pPr>
            <a:r>
              <a:rPr lang="en-GB" sz="4600" b="1" dirty="0"/>
              <a:t>Developing Academic Language</a:t>
            </a:r>
          </a:p>
          <a:p>
            <a:r>
              <a:rPr lang="en-GB" dirty="0"/>
              <a:t>By the end of the term, explicitly teach and revisit key subject vocabulary in every lesson.</a:t>
            </a:r>
          </a:p>
          <a:p>
            <a:r>
              <a:rPr lang="en-GB" dirty="0"/>
              <a:t>Over the next 6 weeks, display and model academic vocabulary consistently during explanations and classroom discussion.</a:t>
            </a:r>
          </a:p>
          <a:p>
            <a:r>
              <a:rPr lang="en-GB" dirty="0"/>
              <a:t>Within 4 weeks, provide sentence stems or structured talk opportunities to improve pupils’ use of subject-specific language.</a:t>
            </a:r>
          </a:p>
          <a:p>
            <a:r>
              <a:rPr lang="en-GB" dirty="0"/>
              <a:t>By the next work scrutiny, demonstrate improved pupil use of accurate academic vocabulary in written and verbal responses.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261BCFA-122D-8189-CA69-EC32C7B04E3E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322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C6074-9B7F-E031-1C34-284C845A2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94657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Feedback and Progress</a:t>
            </a:r>
          </a:p>
          <a:p>
            <a:pPr marL="0" indent="0">
              <a:buNone/>
            </a:pPr>
            <a:r>
              <a:rPr lang="en-GB" sz="4600" b="1" dirty="0"/>
              <a:t>Improving Learning Through Feedback</a:t>
            </a:r>
          </a:p>
          <a:p>
            <a:r>
              <a:rPr lang="en-GB" dirty="0"/>
              <a:t>By the end of the half term, provide feedback that identifies clear next steps for improvement in all assessed work.</a:t>
            </a:r>
          </a:p>
          <a:p>
            <a:r>
              <a:rPr lang="en-GB" dirty="0"/>
              <a:t>Over the next month, allocate dedicated improvement and reflection time following feedback activities.</a:t>
            </a:r>
          </a:p>
          <a:p>
            <a:r>
              <a:rPr lang="en-GB" dirty="0"/>
              <a:t>Within 5 weeks, identify common misconceptions through assessment and reteach key concepts where necessary.</a:t>
            </a:r>
          </a:p>
          <a:p>
            <a:r>
              <a:rPr lang="en-GB" dirty="0"/>
              <a:t>By the next review meeting, demonstrate evidence of pupil progress through responsive feedback and adapted teaching.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21FA188-8F1C-1302-6BBD-7658B27698FD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5106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8C0BC-9B41-FD11-FB9A-4A24F46BB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2731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Motivation, Confidence and Resilience</a:t>
            </a:r>
          </a:p>
          <a:p>
            <a:pPr marL="0" indent="0">
              <a:buNone/>
            </a:pPr>
            <a:r>
              <a:rPr lang="en-GB" sz="4600" b="1" dirty="0"/>
              <a:t>Encouraging Effort and Perseverance</a:t>
            </a:r>
          </a:p>
          <a:p>
            <a:r>
              <a:rPr lang="en-GB" dirty="0"/>
              <a:t>By the end of the half term, consistently praise effort, resilience and improvement during lessons.</a:t>
            </a:r>
          </a:p>
          <a:p>
            <a:r>
              <a:rPr lang="en-GB" dirty="0"/>
              <a:t>Over the next 4 weeks, establish classroom routines that encourage pupils to attempt challenging tasks confidently.</a:t>
            </a:r>
          </a:p>
          <a:p>
            <a:r>
              <a:rPr lang="en-GB" dirty="0"/>
              <a:t>Within 6 weeks, use positive reinforcement strategies to improve pupils’ confidence when responding to questions.</a:t>
            </a:r>
          </a:p>
          <a:p>
            <a:r>
              <a:rPr lang="en-GB" dirty="0"/>
              <a:t>By the next observation cycle, create a classroom culture where pupils view mistakes as part of the learning process.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3B239B8-E00A-5F12-E1B9-A2196B455A87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062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3E7E7-C6F2-3FEF-F0AB-0ACE78F5B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174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Adaptive Teaching and Inclusion</a:t>
            </a:r>
          </a:p>
          <a:p>
            <a:pPr marL="0" indent="0">
              <a:buNone/>
            </a:pPr>
            <a:r>
              <a:rPr lang="en-GB" sz="5100" b="1" dirty="0"/>
              <a:t>Supporting Diverse Learners</a:t>
            </a:r>
          </a:p>
          <a:p>
            <a:r>
              <a:rPr lang="en-GB" dirty="0"/>
              <a:t>By the end of the half term, adapt teaching strategies to support pupils with SEND, EAL or additional learning needs in every lesson.</a:t>
            </a:r>
          </a:p>
          <a:p>
            <a:r>
              <a:rPr lang="en-GB" dirty="0"/>
              <a:t>Over the next month, use scaffolding strategies such as sentence starters, worked examples and visual prompts consistently.</a:t>
            </a:r>
          </a:p>
          <a:p>
            <a:r>
              <a:rPr lang="en-GB" dirty="0"/>
              <a:t>Within 5 weeks, provide differentiated support while maintaining high expectations for all learners.</a:t>
            </a:r>
          </a:p>
          <a:p>
            <a:r>
              <a:rPr lang="en-GB" dirty="0"/>
              <a:t>By the next mentor meeting, demonstrate inclusive teaching practices that improve participation and progress for vulnerable pupils.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9C8BEDD-5C1F-2CD7-B727-F7B82BECE8C8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414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2F595-C663-3C24-CC78-6F4E86587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631371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Professional Reflection and Development</a:t>
            </a:r>
          </a:p>
          <a:p>
            <a:pPr marL="0" indent="0">
              <a:buNone/>
            </a:pPr>
            <a:r>
              <a:rPr lang="en-GB" sz="5100" b="1" dirty="0"/>
              <a:t>Evaluating Impact on Learning</a:t>
            </a:r>
          </a:p>
          <a:p>
            <a:r>
              <a:rPr lang="en-GB" dirty="0"/>
              <a:t>By the end of the term, reflect weekly on lesson effectiveness and identify one strategy to improve pupil learning outcomes.</a:t>
            </a:r>
          </a:p>
          <a:p>
            <a:r>
              <a:rPr lang="en-GB" dirty="0"/>
              <a:t>Over the next 6 weeks, observe experienced colleagues focusing on strategies linked to memory, modelling and pupil participation.</a:t>
            </a:r>
          </a:p>
          <a:p>
            <a:r>
              <a:rPr lang="en-GB" dirty="0"/>
              <a:t>Within 4 weeks, trial at least two evidence-informed teaching approaches linked to cognitive science and evaluate their impact.</a:t>
            </a:r>
          </a:p>
          <a:p>
            <a:r>
              <a:rPr lang="en-GB" dirty="0"/>
              <a:t>By the next appraisal review, maintain evidence of professional development linked to improving pupil progress and learning.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9A19940-1E02-44AC-3FC4-2B6BC16DD89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1884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4FD1C-AAC3-7011-ACE8-D7997D76B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5049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Subject and Curriculum – SMART Target Bank</a:t>
            </a:r>
            <a:br>
              <a:rPr lang="en-GB" b="1" dirty="0"/>
            </a:br>
            <a:r>
              <a:rPr lang="en-GB" sz="3600" dirty="0"/>
              <a:t>Based on the ‘Learn that…’ and ‘Learn how to…’ statements from the Initial Teacher Training and Early Career Framework (ITTECF) – Standard 3: Demonstrate Good Subject and Curriculum Knowledge.</a:t>
            </a:r>
            <a:br>
              <a:rPr lang="en-GB" dirty="0"/>
            </a:br>
            <a:endParaRPr lang="en-GB" dirty="0"/>
          </a:p>
        </p:txBody>
      </p:sp>
      <p:sp>
        <p:nvSpPr>
          <p:cNvPr id="3" name="Action Button: Go Home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9F06D82-E56E-E175-2BEE-66EB16A32953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1656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ABC0D-650A-7524-242B-98EC87FC4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1742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5100" b="1" dirty="0"/>
              <a:t>Developing Secure Subject Knowledge</a:t>
            </a:r>
          </a:p>
          <a:p>
            <a:pPr marL="0" indent="0">
              <a:buNone/>
            </a:pPr>
            <a:r>
              <a:rPr lang="en-GB" sz="5100" b="1" dirty="0"/>
              <a:t>Improving Subject Expertise</a:t>
            </a:r>
          </a:p>
          <a:p>
            <a:r>
              <a:rPr lang="en-GB" dirty="0"/>
              <a:t>By the end of the half term, engage in at least one hour of subject-specific professional reading or CPD each week to strengthen subject knowledge.</a:t>
            </a:r>
          </a:p>
          <a:p>
            <a:r>
              <a:rPr lang="en-GB" dirty="0"/>
              <a:t>Over the next 6 weeks, identify and address three areas of weaker subject knowledge through mentor support, independent study or departmental collaboration.</a:t>
            </a:r>
          </a:p>
          <a:p>
            <a:r>
              <a:rPr lang="en-GB" dirty="0"/>
              <a:t>Within one term, improve confidence in teaching challenging curriculum concepts through observation of experienced subject specialists.</a:t>
            </a:r>
          </a:p>
          <a:p>
            <a:r>
              <a:rPr lang="en-GB" dirty="0"/>
              <a:t>By the next appraisal review, demonstrate improved subject knowledge through lesson planning, explanations and pupil outcomes.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F880971-3407-B334-4508-424AF299366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976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0E9B7-3993-CCFF-4FD4-C737C332D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5" y="740229"/>
            <a:ext cx="8229600" cy="461554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Suggested Uses</a:t>
            </a:r>
          </a:p>
          <a:p>
            <a:pPr marL="0" indent="0">
              <a:buNone/>
            </a:pPr>
            <a:endParaRPr lang="en-GB" sz="4200" b="1" dirty="0"/>
          </a:p>
          <a:p>
            <a:pPr marL="0" indent="0">
              <a:buNone/>
            </a:pPr>
            <a:r>
              <a:rPr lang="en-GB" dirty="0"/>
              <a:t>These SMART targets can support:</a:t>
            </a:r>
          </a:p>
          <a:p>
            <a:r>
              <a:rPr lang="en-GB" dirty="0"/>
              <a:t>ITT mentor meetings</a:t>
            </a:r>
          </a:p>
          <a:p>
            <a:r>
              <a:rPr lang="en-GB" dirty="0"/>
              <a:t>ECT reviews</a:t>
            </a:r>
          </a:p>
          <a:p>
            <a:r>
              <a:rPr lang="en-GB" dirty="0"/>
              <a:t>Appraisal and performance management</a:t>
            </a:r>
          </a:p>
          <a:p>
            <a:r>
              <a:rPr lang="en-GB" dirty="0"/>
              <a:t>Teachers’ Standards evidence</a:t>
            </a:r>
          </a:p>
          <a:p>
            <a:r>
              <a:rPr lang="en-GB" dirty="0"/>
              <a:t>Coaching and instructional mentoring</a:t>
            </a:r>
          </a:p>
          <a:p>
            <a:r>
              <a:rPr lang="en-GB" dirty="0"/>
              <a:t>Professional development planning</a:t>
            </a:r>
          </a:p>
          <a:p>
            <a:r>
              <a:rPr lang="en-GB" dirty="0"/>
              <a:t>Safeguarding and wellbeing reviews</a:t>
            </a:r>
          </a:p>
          <a:p>
            <a:r>
              <a:rPr lang="en-GB" dirty="0"/>
              <a:t>Whole-school professional responsibilities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6150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EE886-6C0F-6470-5888-BA80AD76C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2325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Curriculum Knowledge and Sequencing</a:t>
            </a:r>
          </a:p>
          <a:p>
            <a:pPr marL="0" indent="0">
              <a:buNone/>
            </a:pPr>
            <a:r>
              <a:rPr lang="en-GB" sz="5100" b="1" dirty="0"/>
              <a:t>Understanding Curriculum Structure</a:t>
            </a:r>
          </a:p>
          <a:p>
            <a:r>
              <a:rPr lang="en-GB" dirty="0"/>
              <a:t>By the end of the half term, use curriculum maps and schemes of learning to identify prerequisite knowledge before teaching new content.</a:t>
            </a:r>
          </a:p>
          <a:p>
            <a:r>
              <a:rPr lang="en-GB" dirty="0"/>
              <a:t>Over the next 5 weeks, ensure all lesson objectives are explicitly linked to curriculum sequencing and long-term progression.</a:t>
            </a:r>
          </a:p>
          <a:p>
            <a:r>
              <a:rPr lang="en-GB" dirty="0"/>
              <a:t>Within 6 weeks, demonstrate understanding of how current topics connect to previous and future learning across the curriculum.</a:t>
            </a:r>
          </a:p>
          <a:p>
            <a:r>
              <a:rPr lang="en-GB" dirty="0"/>
              <a:t>By the next planning scrutiny, produce medium-term plans that reflect coherent curriculum sequencing and progression.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1AE8375-7A4F-27E3-BDB2-ABABD737A73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6142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C723D-9126-0D29-1ADF-BC1F69D31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2371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Addressing Misconceptions</a:t>
            </a:r>
          </a:p>
          <a:p>
            <a:pPr marL="0" indent="0">
              <a:buNone/>
            </a:pPr>
            <a:r>
              <a:rPr lang="en-GB" sz="5100" b="1" dirty="0"/>
              <a:t>Anticipating and Correcting Errors</a:t>
            </a:r>
          </a:p>
          <a:p>
            <a:r>
              <a:rPr lang="en-GB" dirty="0"/>
              <a:t>By the end of the half term, identify at least two common misconceptions within each new unit of work and plan explicit strategies to address them.</a:t>
            </a:r>
          </a:p>
          <a:p>
            <a:r>
              <a:rPr lang="en-GB" dirty="0"/>
              <a:t>Over the next month, use formative assessment regularly to identify misconceptions during lessons and adapt teaching accordingly.</a:t>
            </a:r>
          </a:p>
          <a:p>
            <a:r>
              <a:rPr lang="en-GB" dirty="0"/>
              <a:t>Within 4 weeks, incorporate hinge questions or diagnostic questioning into lessons introducing complex subject content.</a:t>
            </a:r>
          </a:p>
          <a:p>
            <a:r>
              <a:rPr lang="en-GB" dirty="0"/>
              <a:t>By the next mentor review, demonstrate improved pupil understanding through targeted reteaching of misconceptions.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5930374-5D0C-1366-7559-2D3768AECA4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8895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D9230-DA9C-4E5B-1B9C-0891A0B2C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2371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Accurate and Clear Explanations</a:t>
            </a:r>
          </a:p>
          <a:p>
            <a:pPr marL="0" indent="0">
              <a:buNone/>
            </a:pPr>
            <a:r>
              <a:rPr lang="en-GB" sz="4600" b="1" dirty="0"/>
              <a:t>Communicating Subject Knowledge Effectively</a:t>
            </a:r>
          </a:p>
          <a:p>
            <a:r>
              <a:rPr lang="en-GB" dirty="0"/>
              <a:t>By the end of the half term, script or rehearse explanations for challenging concepts in at least two lessons each week.</a:t>
            </a:r>
          </a:p>
          <a:p>
            <a:r>
              <a:rPr lang="en-GB" dirty="0"/>
              <a:t>Over the next 6 weeks, improve clarity of explanations by using subject-specific vocabulary consistently and accurately.</a:t>
            </a:r>
          </a:p>
          <a:p>
            <a:r>
              <a:rPr lang="en-GB" dirty="0"/>
              <a:t>Within one half term, use worked examples and visual representations regularly to support understanding of abstract concepts.</a:t>
            </a:r>
          </a:p>
          <a:p>
            <a:r>
              <a:rPr lang="en-GB" dirty="0"/>
              <a:t>By the next formal observation, ensure explanations are concise, logically sequenced and free from misconceptions.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5542B6C-BF2F-FDD4-7144-83E3B240CE7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527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5B10B-A338-1448-4BA8-500F9EF63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200" b="1" dirty="0"/>
              <a:t>Subject-Specific Vocabulary and Literacy</a:t>
            </a:r>
          </a:p>
          <a:p>
            <a:pPr marL="0" indent="0">
              <a:buNone/>
            </a:pPr>
            <a:r>
              <a:rPr lang="en-GB" sz="4200" b="1" dirty="0"/>
              <a:t>Developing Disciplinary Literacy</a:t>
            </a:r>
          </a:p>
          <a:p>
            <a:r>
              <a:rPr lang="en-GB" dirty="0"/>
              <a:t>By the end of the term, explicitly teach and revisit key subject vocabulary in every lesson.</a:t>
            </a:r>
          </a:p>
          <a:p>
            <a:r>
              <a:rPr lang="en-GB" dirty="0"/>
              <a:t>Over the next month, provide structured opportunities for pupils to use academic language verbally and in writing.</a:t>
            </a:r>
          </a:p>
          <a:p>
            <a:r>
              <a:rPr lang="en-GB" dirty="0"/>
              <a:t>Within 5 weeks, display and reinforce subject-specific terminology consistently during classroom instruction.</a:t>
            </a:r>
          </a:p>
          <a:p>
            <a:r>
              <a:rPr lang="en-GB" dirty="0"/>
              <a:t>By the next work scrutiny, demonstrate improved accuracy and sophistication in pupils’ use of subject vocabulary.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0AFFEF9-4E21-3CE6-6341-C2D7F81C0F4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9947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FBFD5-C719-4F16-CE6C-20F703310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351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Promoting Reading Within the Subject</a:t>
            </a:r>
          </a:p>
          <a:p>
            <a:pPr marL="0" indent="0">
              <a:buNone/>
            </a:pPr>
            <a:r>
              <a:rPr lang="en-GB" sz="4600" b="1" dirty="0"/>
              <a:t>Supporting Literacy Through Curriculum</a:t>
            </a:r>
          </a:p>
          <a:p>
            <a:r>
              <a:rPr lang="en-GB" dirty="0"/>
              <a:t>By the end of the half term, incorporate at least one structured reading activity each week linked to subject content.</a:t>
            </a:r>
          </a:p>
          <a:p>
            <a:r>
              <a:rPr lang="en-GB" dirty="0"/>
              <a:t>Over the next 6 weeks, model disciplinary reading strategies to improve pupils’ comprehension of subject-specific texts.</a:t>
            </a:r>
          </a:p>
          <a:p>
            <a:r>
              <a:rPr lang="en-GB" dirty="0"/>
              <a:t>Within one term, provide scaffolded reading support for pupils who require additional literacy support.</a:t>
            </a:r>
          </a:p>
          <a:p>
            <a:r>
              <a:rPr lang="en-GB" dirty="0"/>
              <a:t>By the next mentor review, demonstrate increased pupil confidence when reading and interpreting subject materials.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F736EBA-5C6D-FFD2-54F8-9F7E7F262892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8559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24769-897B-3FBD-FB13-E571CA66B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8817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Adaptive Subject Teaching</a:t>
            </a:r>
          </a:p>
          <a:p>
            <a:pPr marL="0" indent="0">
              <a:buNone/>
            </a:pPr>
            <a:r>
              <a:rPr lang="en-GB" sz="5100" b="1" dirty="0"/>
              <a:t>Supporting Diverse Learners</a:t>
            </a:r>
          </a:p>
          <a:p>
            <a:r>
              <a:rPr lang="en-GB" dirty="0"/>
              <a:t>By the end of the half term, adapt subject teaching strategies to support pupils with SEND, EAL or additional learning needs.</a:t>
            </a:r>
          </a:p>
          <a:p>
            <a:r>
              <a:rPr lang="en-GB" dirty="0"/>
              <a:t>Over the next month, provide scaffolds such as sentence starters, visual supports or worked examples in all lessons introducing new concepts.</a:t>
            </a:r>
          </a:p>
          <a:p>
            <a:r>
              <a:rPr lang="en-GB" dirty="0"/>
              <a:t>Within 5 weeks, maintain high expectations for all learners while adapting support appropriately to meet differing needs.</a:t>
            </a:r>
          </a:p>
          <a:p>
            <a:r>
              <a:rPr lang="en-GB" dirty="0"/>
              <a:t>By the next observation cycle, demonstrate inclusive subject teaching that enables all pupils to access challenging curriculum content.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CEA8F1B-0C8D-9DC7-2647-A590922E56B7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0125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B4A70-6385-9DF9-A91D-F9DE0E1B6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Curriculum Enrichment and Wider Connections</a:t>
            </a:r>
          </a:p>
          <a:p>
            <a:pPr marL="0" indent="0">
              <a:buNone/>
            </a:pPr>
            <a:r>
              <a:rPr lang="en-GB" sz="4600" b="1" dirty="0"/>
              <a:t>Making Learning Meaningful</a:t>
            </a:r>
          </a:p>
          <a:p>
            <a:r>
              <a:rPr lang="en-GB" dirty="0"/>
              <a:t>By the end of the term, include real-world examples or cross-curricular links in at least one lesson per week.</a:t>
            </a:r>
          </a:p>
          <a:p>
            <a:r>
              <a:rPr lang="en-GB" dirty="0"/>
              <a:t>Over the next 6 weeks, identify opportunities to connect subject content to future learning, careers or wider life experiences.</a:t>
            </a:r>
          </a:p>
          <a:p>
            <a:r>
              <a:rPr lang="en-GB" dirty="0"/>
              <a:t>Within one half term, incorporate enrichment opportunities such as discussion, debate, research or practical application activities.</a:t>
            </a:r>
          </a:p>
          <a:p>
            <a:r>
              <a:rPr lang="en-GB" dirty="0"/>
              <a:t>By the next professional review, demonstrate increased pupil engagement through meaningful curriculum connections.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2D99C31-DE8B-9E89-B7DA-E9C46F1963F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884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B5F15-32EA-2C56-D8C5-019AED8FD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617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Assessment Within the Subject</a:t>
            </a:r>
          </a:p>
          <a:p>
            <a:pPr marL="0" indent="0">
              <a:buNone/>
            </a:pPr>
            <a:r>
              <a:rPr lang="en-GB" sz="4600" b="1" dirty="0"/>
              <a:t>Monitoring Understanding and Progress</a:t>
            </a:r>
          </a:p>
          <a:p>
            <a:r>
              <a:rPr lang="en-GB" dirty="0"/>
              <a:t>By the end of the half term, use low-stakes quizzes regularly to assess pupils’ retention of subject knowledge.</a:t>
            </a:r>
          </a:p>
          <a:p>
            <a:r>
              <a:rPr lang="en-GB" dirty="0"/>
              <a:t>Over the next month, use assessment information to identify gaps in understanding and adapt planning accordingly.</a:t>
            </a:r>
          </a:p>
          <a:p>
            <a:r>
              <a:rPr lang="en-GB" dirty="0"/>
              <a:t>Within 4 weeks, provide feedback that addresses subject-specific misconceptions and identifies clear next steps.</a:t>
            </a:r>
          </a:p>
          <a:p>
            <a:r>
              <a:rPr lang="en-GB" dirty="0"/>
              <a:t>By the next review meeting, demonstrate improved pupil progress through responsive assessment practices.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A923E4-C38A-70A2-0DB8-7129A6AA9C6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1510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0F125-1DC0-A2AE-4F58-227A451D6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77288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Professional Collaboration and Development</a:t>
            </a:r>
          </a:p>
          <a:p>
            <a:pPr marL="0" indent="0">
              <a:buNone/>
            </a:pPr>
            <a:r>
              <a:rPr lang="en-GB" sz="4600" b="1" dirty="0"/>
              <a:t>Working with Colleagues to Improve Practice</a:t>
            </a:r>
          </a:p>
          <a:p>
            <a:r>
              <a:rPr lang="en-GB" dirty="0"/>
              <a:t>By the end of the term, collaborate with departmental colleagues to plan or review at least one curriculum sequence.</a:t>
            </a:r>
          </a:p>
          <a:p>
            <a:r>
              <a:rPr lang="en-GB" dirty="0"/>
              <a:t>Over the next 6 weeks, observe experienced colleagues teaching subject-specific strategies and reflect on their impact.</a:t>
            </a:r>
          </a:p>
          <a:p>
            <a:r>
              <a:rPr lang="en-GB" dirty="0"/>
              <a:t>Within one half term, contribute subject resources or teaching ideas during departmental meetings.</a:t>
            </a:r>
          </a:p>
          <a:p>
            <a:r>
              <a:rPr lang="en-GB" dirty="0"/>
              <a:t>By the next appraisal cycle, maintain evidence of professional development linked to improving subject and curriculum knowledge.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FB969A8-9FCA-3C1B-5FDC-0AAD3A7E9148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0760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AF25C2-BD69-3023-CE48-5867F90D8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2CDEA-311B-0DDC-80CC-BEDACCE74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5049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Classroom Practice– SMART Target Bank</a:t>
            </a:r>
            <a:br>
              <a:rPr lang="en-GB" b="1" dirty="0"/>
            </a:br>
            <a:r>
              <a:rPr lang="en-GB" sz="3600" dirty="0"/>
              <a:t>Based on the ‘Learn that…’ and ‘Learn how to…’ statements from the Initial Teacher Training and Early Career Framework (ITTECF) – Standard 4:Plan and teach well structured lessons.</a:t>
            </a:r>
            <a:br>
              <a:rPr lang="en-GB" dirty="0"/>
            </a:br>
            <a:endParaRPr lang="en-GB" dirty="0"/>
          </a:p>
        </p:txBody>
      </p:sp>
      <p:sp>
        <p:nvSpPr>
          <p:cNvPr id="3" name="Action Button: Go Home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55729BA-E215-13E5-001F-FED9F000A29A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08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SMART Goals Acronym Graphic - Horizontal">
            <a:extLst>
              <a:ext uri="{FF2B5EF4-FFF2-40B4-BE49-F238E27FC236}">
                <a16:creationId xmlns:a16="http://schemas.microsoft.com/office/drawing/2014/main" id="{AF57562D-84C1-DC03-A19F-B101004E3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1292288"/>
            <a:ext cx="8178799" cy="4273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72696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7C56E-0C3A-93DA-E45E-F802235C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351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Lesson Planning and Structure</a:t>
            </a:r>
          </a:p>
          <a:p>
            <a:pPr marL="0" indent="0">
              <a:buNone/>
            </a:pPr>
            <a:r>
              <a:rPr lang="en-GB" sz="5100" b="1" dirty="0"/>
              <a:t>Sequencing Learning Effectively</a:t>
            </a:r>
          </a:p>
          <a:p>
            <a:r>
              <a:rPr lang="en-GB" dirty="0"/>
              <a:t>By the end of the half term, ensure all lessons follow a clear structure including retrieval, modelling, guided practice and independent application.</a:t>
            </a:r>
          </a:p>
          <a:p>
            <a:r>
              <a:rPr lang="en-GB" dirty="0"/>
              <a:t>Over the next 6 weeks, plan lesson sequences that build progressively on prior learning and curriculum expectations.</a:t>
            </a:r>
          </a:p>
          <a:p>
            <a:r>
              <a:rPr lang="en-GB" dirty="0"/>
              <a:t>Within one half term, include clear lesson objectives and success criteria in every lesson.</a:t>
            </a:r>
          </a:p>
          <a:p>
            <a:r>
              <a:rPr lang="en-GB" dirty="0"/>
              <a:t>By the next planning scrutiny, demonstrate consistent lesson sequencing that supports pupils’ understanding and progression.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1ADA26A-B4A7-F1D6-3290-4EE59F6E5B6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85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B17EF-DB8A-B9AB-001F-9BDFA1538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1743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Lesson Pace and Time Management</a:t>
            </a:r>
          </a:p>
          <a:p>
            <a:pPr marL="0" indent="0">
              <a:buNone/>
            </a:pPr>
            <a:r>
              <a:rPr lang="en-GB" sz="4600" b="1" dirty="0"/>
              <a:t>Maximising Learning Time</a:t>
            </a:r>
          </a:p>
          <a:p>
            <a:r>
              <a:rPr lang="en-GB" dirty="0"/>
              <a:t>By the end of the half term, improve lesson pacing by planning timed stages for all lesson activities.</a:t>
            </a:r>
          </a:p>
          <a:p>
            <a:r>
              <a:rPr lang="en-GB" dirty="0"/>
              <a:t>Over the next month, reduce transition time between lesson tasks through the use of established routines and clear instructions.</a:t>
            </a:r>
          </a:p>
          <a:p>
            <a:r>
              <a:rPr lang="en-GB" dirty="0"/>
              <a:t>Within 5 weeks, ensure all lessons start promptly with purposeful retrieval or settling activities.</a:t>
            </a:r>
          </a:p>
          <a:p>
            <a:r>
              <a:rPr lang="en-GB" dirty="0"/>
              <a:t>By the next formal observation, maximise learning time by reducing downtime and maintaining lesson momentum throughout.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3BC00CE-3AEB-E03A-3A57-1DC15C043164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042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3D58A-13F2-9B3F-6D7B-103A85A90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40229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Explanations and Teacher Modelling</a:t>
            </a:r>
          </a:p>
          <a:p>
            <a:pPr marL="0" indent="0">
              <a:buNone/>
            </a:pPr>
            <a:r>
              <a:rPr lang="en-GB" sz="4600" b="1" dirty="0"/>
              <a:t>Delivering Clear Instruction</a:t>
            </a:r>
          </a:p>
          <a:p>
            <a:r>
              <a:rPr lang="en-GB" dirty="0"/>
              <a:t>By the end of the half term, rehearse or script explanations for challenging concepts in at least two lessons per week.</a:t>
            </a:r>
          </a:p>
          <a:p>
            <a:r>
              <a:rPr lang="en-GB" dirty="0"/>
              <a:t>Over the next 6 weeks, use teacher modelling and worked examples consistently before independent tasks.</a:t>
            </a:r>
          </a:p>
          <a:p>
            <a:r>
              <a:rPr lang="en-GB" dirty="0"/>
              <a:t>Within one term, improve clarity of explanations by breaking instructions into smaller manageable steps.</a:t>
            </a:r>
          </a:p>
          <a:p>
            <a:r>
              <a:rPr lang="en-GB" dirty="0"/>
              <a:t>By the next mentor review, ensure explanations are concise, sequenced logically and supported by visual scaffolds where appropriate.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85EDF26-C184-4970-A59F-09799602E25E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2023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2E45C-BAE8-188D-D833-30A87BA01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7491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200" b="1" dirty="0"/>
              <a:t>Guided Practice and Independent Learning</a:t>
            </a:r>
          </a:p>
          <a:p>
            <a:pPr marL="0" indent="0">
              <a:buNone/>
            </a:pPr>
            <a:r>
              <a:rPr lang="en-GB" sz="4200" b="1" dirty="0"/>
              <a:t>Supporting Pupils Through Practice</a:t>
            </a:r>
          </a:p>
          <a:p>
            <a:r>
              <a:rPr lang="en-GB" dirty="0"/>
              <a:t>By the end of the half term, provide structured guided practice opportunities in every lesson before independent work.</a:t>
            </a:r>
          </a:p>
          <a:p>
            <a:r>
              <a:rPr lang="en-GB" dirty="0"/>
              <a:t>Over the next month, gradually remove scaffolds to develop pupils’ confidence and independence.</a:t>
            </a:r>
          </a:p>
          <a:p>
            <a:r>
              <a:rPr lang="en-GB" dirty="0"/>
              <a:t>Within 5 weeks, increase opportunities for pupils to apply learning independently following teacher modelling.</a:t>
            </a:r>
          </a:p>
          <a:p>
            <a:r>
              <a:rPr lang="en-GB" dirty="0"/>
              <a:t>By the next review meeting, demonstrate improved pupil independence during lesson activities.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8939CF5-578D-1E7C-A5CD-F903DA1876A1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6455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C453-DDA9-BB3E-B6D8-BC8AEB848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5111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200" b="1" dirty="0"/>
              <a:t>Questioning and Classroom Dialogue</a:t>
            </a:r>
          </a:p>
          <a:p>
            <a:pPr marL="0" indent="0">
              <a:buNone/>
            </a:pPr>
            <a:r>
              <a:rPr lang="en-GB" sz="4200" b="1" dirty="0"/>
              <a:t>Improving Participation and Thinking</a:t>
            </a:r>
          </a:p>
          <a:p>
            <a:r>
              <a:rPr lang="en-GB" dirty="0"/>
              <a:t>By the end of the half term, use targeted questioning strategies in every lesson to assess and deepen understanding.</a:t>
            </a:r>
          </a:p>
          <a:p>
            <a:r>
              <a:rPr lang="en-GB" dirty="0"/>
              <a:t>Over the next 6 weeks, use cold calling consistently to increase accountability and participation from all pupils.</a:t>
            </a:r>
          </a:p>
          <a:p>
            <a:r>
              <a:rPr lang="en-GB" dirty="0"/>
              <a:t>Within one half term, plan higher-order questions in all lesson plans to extend pupil thinking.</a:t>
            </a:r>
          </a:p>
          <a:p>
            <a:r>
              <a:rPr lang="en-GB" dirty="0"/>
              <a:t>By the next formal observation, ensure sufficient wait time is used consistently following questioning.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2511717-70A4-60F3-4990-EE576EB939D3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0032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B8F98-AD8C-3EFD-3494-4F345A463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4200" b="1" dirty="0"/>
              <a:t>Checking Understanding and Assessment</a:t>
            </a:r>
          </a:p>
          <a:p>
            <a:pPr marL="0" indent="0">
              <a:buNone/>
            </a:pPr>
            <a:r>
              <a:rPr lang="en-GB" sz="4200" b="1" dirty="0"/>
              <a:t>Responsive Teaching Within Lessons</a:t>
            </a:r>
          </a:p>
          <a:p>
            <a:r>
              <a:rPr lang="en-GB" dirty="0"/>
              <a:t>By the end of the half term, use mini whiteboards, hinge questions or low-stakes quizzes regularly to check understanding.</a:t>
            </a:r>
          </a:p>
          <a:p>
            <a:r>
              <a:rPr lang="en-GB" dirty="0"/>
              <a:t>Over the next month, identify misconceptions during lessons and adapt teaching in response.</a:t>
            </a:r>
          </a:p>
          <a:p>
            <a:r>
              <a:rPr lang="en-GB" dirty="0"/>
              <a:t>Within 6 weeks, provide opportunities for pupils to explain reasoning verbally or in writing during lessons.</a:t>
            </a:r>
          </a:p>
          <a:p>
            <a:r>
              <a:rPr lang="en-GB" dirty="0"/>
              <a:t>By the next mentor observation, demonstrate effective use of formative assessment to inform lesson delivery.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E4CC43C-D9B2-252E-CC2D-E50E61D0A28A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9379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E20B6-BD96-AF44-4463-239B5F1AC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64029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4200" b="1" dirty="0"/>
              <a:t>Retrieval Practice and Memory</a:t>
            </a:r>
          </a:p>
          <a:p>
            <a:pPr marL="0" indent="0">
              <a:buNone/>
            </a:pPr>
            <a:r>
              <a:rPr lang="en-GB" sz="4200" b="1" dirty="0"/>
              <a:t>Supporting Long-Term Learning</a:t>
            </a:r>
          </a:p>
          <a:p>
            <a:r>
              <a:rPr lang="en-GB" dirty="0"/>
              <a:t>By the end of the half term, include retrieval practice activities at the beginning of every lesson.</a:t>
            </a:r>
          </a:p>
          <a:p>
            <a:r>
              <a:rPr lang="en-GB" dirty="0"/>
              <a:t>Over the next 5 weeks, revisit prior learning systematically to strengthen pupils’ long-term retention.</a:t>
            </a:r>
          </a:p>
          <a:p>
            <a:r>
              <a:rPr lang="en-GB" dirty="0"/>
              <a:t>Within one term, use spaced practice strategies across lesson sequences to improve recall.</a:t>
            </a:r>
          </a:p>
          <a:p>
            <a:r>
              <a:rPr lang="en-GB" dirty="0"/>
              <a:t>By the next review cycle, demonstrate improved pupil confidence in recalling previously taught content.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5332060-D49E-EC7F-3860-9B34904209EC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8215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384932-18C1-FF37-89AB-720DC6982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3BD28-84FC-3AAE-6509-689489E8E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Classroom Routines and Behaviour for Learning</a:t>
            </a:r>
          </a:p>
          <a:p>
            <a:pPr marL="0" indent="0">
              <a:buNone/>
            </a:pPr>
            <a:r>
              <a:rPr lang="en-GB" sz="5100" b="1" dirty="0"/>
              <a:t>Establishing Consistent Expectations</a:t>
            </a:r>
          </a:p>
          <a:p>
            <a:r>
              <a:rPr lang="en-GB" dirty="0"/>
              <a:t>By the end of the half term, establish and maintain clear classroom routines for entry, transitions and independent work.</a:t>
            </a:r>
          </a:p>
          <a:p>
            <a:r>
              <a:rPr lang="en-GB" dirty="0"/>
              <a:t>Over the next month, reinforce behavioural expectations consistently through positive narration and clear instructions.</a:t>
            </a:r>
          </a:p>
          <a:p>
            <a:r>
              <a:rPr lang="en-GB" dirty="0"/>
              <a:t>Within 4 weeks, reduce low-level disruption through proactive classroom circulation and consistent routines.</a:t>
            </a:r>
          </a:p>
          <a:p>
            <a:r>
              <a:rPr lang="en-GB" dirty="0"/>
              <a:t>By the next mentor review, create a calm and purposeful learning environment that supports pupil focus.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E4E8847-73A3-2984-6832-B4F7F839B7C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2418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D94320-B8CB-3992-3C1D-D0E5C5C95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0C796-A72A-C5FD-74AF-EC6A70886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Literacy and Communication</a:t>
            </a:r>
          </a:p>
          <a:p>
            <a:pPr marL="0" indent="0">
              <a:buNone/>
            </a:pPr>
            <a:r>
              <a:rPr lang="en-GB" sz="4600" b="1" dirty="0"/>
              <a:t>Developing Academic Language</a:t>
            </a:r>
          </a:p>
          <a:p>
            <a:r>
              <a:rPr lang="en-GB" dirty="0"/>
              <a:t>By the end of the term, explicitly teach and reinforce subject-specific vocabulary in every lesson.</a:t>
            </a:r>
          </a:p>
          <a:p>
            <a:r>
              <a:rPr lang="en-GB" dirty="0"/>
              <a:t>Over the next 6 weeks, model high-quality spoken and written responses regularly during teaching.</a:t>
            </a:r>
          </a:p>
          <a:p>
            <a:r>
              <a:rPr lang="en-GB" dirty="0"/>
              <a:t>Within one half term, provide structured discussion opportunities that develop pupils’ verbal reasoning and communication skills.</a:t>
            </a:r>
          </a:p>
          <a:p>
            <a:r>
              <a:rPr lang="en-GB" dirty="0"/>
              <a:t>By the next work scrutiny, demonstrate improved use of academic language in pupils’ written and verbal responses.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7ADB6C9-6341-2FF6-56E9-AB33E6CA8B4A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5749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29DD8B-1AE1-3D79-250D-6C6FB8A73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66EC8-85C5-31E4-E7D3-282848EF9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7288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Adaptive Teaching Within Lessons</a:t>
            </a:r>
          </a:p>
          <a:p>
            <a:pPr marL="0" indent="0">
              <a:buNone/>
            </a:pPr>
            <a:r>
              <a:rPr lang="en-GB" sz="4600" b="1" dirty="0"/>
              <a:t>Supporting All Learners</a:t>
            </a:r>
          </a:p>
          <a:p>
            <a:r>
              <a:rPr lang="en-GB" dirty="0"/>
              <a:t>By the end of the half term, adapt classroom practice to support pupils with SEND, EAL or additional learning needs in every lesson.</a:t>
            </a:r>
          </a:p>
          <a:p>
            <a:r>
              <a:rPr lang="en-GB" dirty="0"/>
              <a:t>Over the next month, use scaffolds such as visual prompts, sentence stems and worked examples consistently.</a:t>
            </a:r>
          </a:p>
          <a:p>
            <a:r>
              <a:rPr lang="en-GB" dirty="0"/>
              <a:t>Within 5 weeks, maintain high expectations while adapting support appropriately for differing pupil needs.</a:t>
            </a:r>
          </a:p>
          <a:p>
            <a:r>
              <a:rPr lang="en-GB" dirty="0"/>
              <a:t>By the next observation cycle, demonstrate inclusive classroom practice that enables all pupils to participate successfully.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1EDCB26-6014-E482-5604-F079571237F2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717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9144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8DA0B3-E7EB-6AEA-4898-07AE155B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399" y="643467"/>
            <a:ext cx="8408193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2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Slide </a:t>
            </a:r>
            <a:r>
              <a:rPr lang="en-US" sz="28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Organisation</a:t>
            </a:r>
            <a:endParaRPr lang="en-US" sz="28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960A3D7-0DEF-5E67-FF32-2C14358EA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372675"/>
              </p:ext>
            </p:extLst>
          </p:nvPr>
        </p:nvGraphicFramePr>
        <p:xfrm>
          <a:off x="482600" y="1938976"/>
          <a:ext cx="8178800" cy="4080974"/>
        </p:xfrm>
        <a:graphic>
          <a:graphicData uri="http://schemas.openxmlformats.org/drawingml/2006/table">
            <a:tbl>
              <a:tblPr firstRow="1" firstCol="1" bandRow="1"/>
              <a:tblGrid>
                <a:gridCol w="6466209">
                  <a:extLst>
                    <a:ext uri="{9D8B030D-6E8A-4147-A177-3AD203B41FA5}">
                      <a16:colId xmlns:a16="http://schemas.microsoft.com/office/drawing/2014/main" val="2190146223"/>
                    </a:ext>
                  </a:extLst>
                </a:gridCol>
                <a:gridCol w="1712591">
                  <a:extLst>
                    <a:ext uri="{9D8B030D-6E8A-4147-A177-3AD203B41FA5}">
                      <a16:colId xmlns:a16="http://schemas.microsoft.com/office/drawing/2014/main" val="133941914"/>
                    </a:ext>
                  </a:extLst>
                </a:gridCol>
              </a:tblGrid>
              <a:tr h="3170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1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Standard and Focus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1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Slide Colour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8557804"/>
                  </a:ext>
                </a:extLst>
              </a:tr>
              <a:tr h="3170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Expectations (Standard 1 – Set high expectations)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1</a:t>
                      </a:r>
                      <a:endParaRPr lang="en-GB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107832"/>
                  </a:ext>
                </a:extLst>
              </a:tr>
              <a:tr h="3170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Pupils Learn (Standard 2 – Promote good progress)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2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366"/>
                  </a:ext>
                </a:extLst>
              </a:tr>
              <a:tr h="5703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Subject and Curriculum (Standard 3 – Demonstrate good subject and curriculum knowledge)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3 </a:t>
                      </a:r>
                      <a:endParaRPr lang="en-GB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46761"/>
                  </a:ext>
                </a:extLst>
              </a:tr>
              <a:tr h="5703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Classroom Practice (Standard 4 – Plan and teach well-structured lessons)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4 </a:t>
                      </a:r>
                      <a:endParaRPr lang="en-GB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483065"/>
                  </a:ext>
                </a:extLst>
              </a:tr>
              <a:tr h="3170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Adaptive Teaching (Standard 5 – Adapt teaching)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5 </a:t>
                      </a:r>
                      <a:endParaRPr lang="en-GB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529018"/>
                  </a:ext>
                </a:extLst>
              </a:tr>
              <a:tr h="5703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 (Standard 6 – Make accurate and productive use of assessment)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6 </a:t>
                      </a:r>
                      <a:endParaRPr lang="en-GB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6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332727"/>
                  </a:ext>
                </a:extLst>
              </a:tr>
              <a:tr h="3170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Managing Behaviour (Standard 7 – Manage behaviour effectively)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7</a:t>
                      </a:r>
                      <a:endParaRPr lang="en-GB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770098"/>
                  </a:ext>
                </a:extLst>
              </a:tr>
              <a:tr h="57032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Professional Behaviours (Standard 8 – Fulfil wider professional responsibilities)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700" b="0" i="0" u="none" strike="noStrike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Standard 8</a:t>
                      </a:r>
                      <a:endParaRPr lang="en-GB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966" marR="94966" marT="131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705712"/>
                  </a:ext>
                </a:extLst>
              </a:tr>
            </a:tbl>
          </a:graphicData>
        </a:graphic>
      </p:graphicFrame>
      <p:sp>
        <p:nvSpPr>
          <p:cNvPr id="3" name="Action Button: Go Forward or Next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9A54458-51E4-B88A-4968-2EBDA410A935}"/>
              </a:ext>
            </a:extLst>
          </p:cNvPr>
          <p:cNvSpPr/>
          <p:nvPr/>
        </p:nvSpPr>
        <p:spPr>
          <a:xfrm>
            <a:off x="8229600" y="2322576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ction Button: Go Forward or Next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E7374E7-0EB4-C6F5-8700-ECE493365F36}"/>
              </a:ext>
            </a:extLst>
          </p:cNvPr>
          <p:cNvSpPr/>
          <p:nvPr/>
        </p:nvSpPr>
        <p:spPr>
          <a:xfrm>
            <a:off x="8229600" y="2645664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ction Button: Go Forward or Next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628D59A-D53B-87AD-BAAC-4287457D9E83}"/>
              </a:ext>
            </a:extLst>
          </p:cNvPr>
          <p:cNvSpPr/>
          <p:nvPr/>
        </p:nvSpPr>
        <p:spPr>
          <a:xfrm>
            <a:off x="8229600" y="2907344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ction Button: Go Forward or Next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BDC5A4C-3B8C-C66A-BC37-CE42F1412ECF}"/>
              </a:ext>
            </a:extLst>
          </p:cNvPr>
          <p:cNvSpPr/>
          <p:nvPr/>
        </p:nvSpPr>
        <p:spPr>
          <a:xfrm>
            <a:off x="8229600" y="3539177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ction Button: Go Forward or Next 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8A249CF-589C-EFC1-73BE-47568F623E3F}"/>
              </a:ext>
            </a:extLst>
          </p:cNvPr>
          <p:cNvSpPr/>
          <p:nvPr/>
        </p:nvSpPr>
        <p:spPr>
          <a:xfrm>
            <a:off x="8229600" y="4047146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ction Button: Go Forward or Next 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07F660F7-BA1D-A22C-C7F0-37F2EB82C04A}"/>
              </a:ext>
            </a:extLst>
          </p:cNvPr>
          <p:cNvSpPr/>
          <p:nvPr/>
        </p:nvSpPr>
        <p:spPr>
          <a:xfrm>
            <a:off x="8229600" y="4400714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ction Button: Go Forward or Next 9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981CADC6-11D5-E762-C227-ABB8EDC312D1}"/>
              </a:ext>
            </a:extLst>
          </p:cNvPr>
          <p:cNvSpPr/>
          <p:nvPr/>
        </p:nvSpPr>
        <p:spPr>
          <a:xfrm>
            <a:off x="8229600" y="4951387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ction Button: Go Forward or Next 10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AA529A0F-7E65-8F5A-2AB4-A0629C58AA4D}"/>
              </a:ext>
            </a:extLst>
          </p:cNvPr>
          <p:cNvSpPr/>
          <p:nvPr/>
        </p:nvSpPr>
        <p:spPr>
          <a:xfrm>
            <a:off x="8229600" y="5502060"/>
            <a:ext cx="265176" cy="201168"/>
          </a:xfrm>
          <a:prstGeom prst="actionButtonForwardNex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076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A345C7-27B8-503A-6A7F-354530014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C15F5-6C33-B3E0-655F-7C87BF608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3137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4200" b="1" dirty="0"/>
              <a:t>Homework and Independent Study</a:t>
            </a:r>
          </a:p>
          <a:p>
            <a:pPr marL="0" indent="0">
              <a:buNone/>
            </a:pPr>
            <a:r>
              <a:rPr lang="en-GB" sz="4200" b="1" dirty="0"/>
              <a:t>Extending Learning Beyond the Classroom</a:t>
            </a:r>
          </a:p>
          <a:p>
            <a:r>
              <a:rPr lang="en-GB" dirty="0"/>
              <a:t>By the end of the half term, set homework tasks that reinforce and extend classroom learning consistently.</a:t>
            </a:r>
          </a:p>
          <a:p>
            <a:r>
              <a:rPr lang="en-GB" dirty="0"/>
              <a:t>Over the next month, provide clear instructions and success criteria for all independent learning tasks.</a:t>
            </a:r>
          </a:p>
          <a:p>
            <a:r>
              <a:rPr lang="en-GB" dirty="0"/>
              <a:t>Within one term, monitor homework completion and provide feedback regularly to support progress.</a:t>
            </a:r>
          </a:p>
          <a:p>
            <a:r>
              <a:rPr lang="en-GB" dirty="0"/>
              <a:t>By the next review point, demonstrate improved pupil engagement with independent study tasks.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56AAAED-6610-E8BD-1219-0840C4ED1E91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1463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789786-C88D-188C-47CB-BEDE27DA2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7CCB9-8DF6-C665-09C4-3AFC96C7B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9465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Reflection and Professional Development</a:t>
            </a:r>
          </a:p>
          <a:p>
            <a:pPr marL="0" indent="0">
              <a:buNone/>
            </a:pPr>
            <a:r>
              <a:rPr lang="en-GB" sz="5100" b="1" dirty="0"/>
              <a:t>Evaluating Teaching Practice</a:t>
            </a:r>
          </a:p>
          <a:p>
            <a:r>
              <a:rPr lang="en-GB" dirty="0"/>
              <a:t>By the end of the term, reflect weekly on lesson effectiveness and identify one improvement target linked to classroom practice.</a:t>
            </a:r>
          </a:p>
          <a:p>
            <a:r>
              <a:rPr lang="en-GB" dirty="0"/>
              <a:t>Over the next 6 weeks, observe experienced teachers focusing on lesson structure, questioning and modelling strategies.</a:t>
            </a:r>
          </a:p>
          <a:p>
            <a:r>
              <a:rPr lang="en-GB" dirty="0"/>
              <a:t>Within one half term, trial at least two evidence-informed teaching strategies and evaluate their impact on pupil learning.</a:t>
            </a:r>
          </a:p>
          <a:p>
            <a:r>
              <a:rPr lang="en-GB" dirty="0"/>
              <a:t>By the next appraisal review, maintain evidence of professional development linked to improving classroom practice.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386BEB7-C454-FF0D-0CFA-B71969F2B4DF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372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CD0F15-EED9-27B3-B8DF-1BAA1D294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00D28-0250-04A0-DF0B-100675495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5049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Adaptive Teaching– SMART Target Bank</a:t>
            </a:r>
            <a:br>
              <a:rPr lang="en-GB" b="1" dirty="0"/>
            </a:br>
            <a:r>
              <a:rPr lang="en-GB" sz="3600" dirty="0"/>
              <a:t>Based on the ‘Learn that…’ and ‘Learn how to…’ statements from the Initial Teacher Training and Early Career Framework (ITTECF) – Standard 5:Adapt teaching.</a:t>
            </a:r>
            <a:br>
              <a:rPr lang="en-GB" dirty="0"/>
            </a:br>
            <a:endParaRPr lang="en-GB" dirty="0"/>
          </a:p>
        </p:txBody>
      </p:sp>
      <p:sp>
        <p:nvSpPr>
          <p:cNvPr id="3" name="Action Button: Go Home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5CF9914-B1BB-2A0D-026E-E75ADC12FAFB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9745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90B293-419E-3A4F-6615-035681B45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9F551-701D-E766-3693-08E0F226C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762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Understanding Pupil Needs</a:t>
            </a:r>
          </a:p>
          <a:p>
            <a:pPr marL="0" indent="0">
              <a:buNone/>
            </a:pPr>
            <a:r>
              <a:rPr lang="en-GB" sz="5100" b="1" dirty="0"/>
              <a:t>Knowing Pupils as Learners</a:t>
            </a:r>
          </a:p>
          <a:p>
            <a:r>
              <a:rPr lang="en-GB" dirty="0"/>
              <a:t>By the end of the half term, review SEND, EAL and pupil profile information for all identified pupils taught and record appropriate classroom strategies.</a:t>
            </a:r>
          </a:p>
          <a:p>
            <a:r>
              <a:rPr lang="en-GB" dirty="0"/>
              <a:t>Over the next 6 weeks, meet with the SENDCo, pastoral staff or relevant colleagues to discuss strategies for supporting identified pupils.</a:t>
            </a:r>
          </a:p>
          <a:p>
            <a:r>
              <a:rPr lang="en-GB" dirty="0"/>
              <a:t>Within one half term, identify barriers to learning for pupils with additional needs and adapt lesson planning accordingly.</a:t>
            </a:r>
          </a:p>
          <a:p>
            <a:r>
              <a:rPr lang="en-GB" dirty="0"/>
              <a:t>By the next mentor review, demonstrate improved awareness of individual pupil needs through planning and classroom practice.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2472016-9B4E-CBD2-F937-80C110735E1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7848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DB439-A467-58B4-799C-A38F30978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351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High Expectations for All Pupils</a:t>
            </a:r>
          </a:p>
          <a:p>
            <a:pPr marL="0" indent="0">
              <a:buNone/>
            </a:pPr>
            <a:r>
              <a:rPr lang="en-GB" sz="5100" b="1" dirty="0"/>
              <a:t>Maintaining Challenge and Inclusion</a:t>
            </a:r>
          </a:p>
          <a:p>
            <a:r>
              <a:rPr lang="en-GB" dirty="0"/>
              <a:t>By the end of the half term, ensure all pupils are provided with appropriately challenging tasks regardless of prior attainment.</a:t>
            </a:r>
          </a:p>
          <a:p>
            <a:r>
              <a:rPr lang="en-GB" dirty="0"/>
              <a:t>Over the next month, adapt support strategies while maintaining ambitious learning expectations for all learners.</a:t>
            </a:r>
          </a:p>
          <a:p>
            <a:r>
              <a:rPr lang="en-GB" dirty="0"/>
              <a:t>Within 5 weeks, increase opportunities for lower prior attaining pupils to participate confidently during classroom discussion.</a:t>
            </a:r>
          </a:p>
          <a:p>
            <a:r>
              <a:rPr lang="en-GB" dirty="0"/>
              <a:t>By the next observation cycle, demonstrate inclusive teaching that supports progress for all pupils.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0AC6198-8577-39A3-1FFE-8B4314998DD7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16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75011-75F9-7CA6-C96A-E1ED939E6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7" y="62048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Scaffolding and Support</a:t>
            </a:r>
          </a:p>
          <a:p>
            <a:pPr marL="0" indent="0">
              <a:buNone/>
            </a:pPr>
            <a:r>
              <a:rPr lang="en-GB" sz="5100" b="1" dirty="0"/>
              <a:t>Providing Appropriate Classroom Support</a:t>
            </a:r>
          </a:p>
          <a:p>
            <a:r>
              <a:rPr lang="en-GB" dirty="0"/>
              <a:t>By the end of the half term, provide scaffolds such as sentence stems, visual supports and worked examples in all lessons introducing new learning.</a:t>
            </a:r>
          </a:p>
          <a:p>
            <a:r>
              <a:rPr lang="en-GB" dirty="0"/>
              <a:t>Over the next 6 weeks, gradually reduce scaffolds to promote pupil independence and confidence.</a:t>
            </a:r>
          </a:p>
          <a:p>
            <a:r>
              <a:rPr lang="en-GB" dirty="0"/>
              <a:t>Within one term, use modelling and guided practice consistently to support pupils who require additional support.</a:t>
            </a:r>
          </a:p>
          <a:p>
            <a:r>
              <a:rPr lang="en-GB" dirty="0"/>
              <a:t>By the next mentor review, demonstrate effective use of scaffolding strategies that improve pupil participation and understanding.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FF81D88-DF40-9F6A-E364-413F68EC813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0967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024CBF-32E7-EAAE-E340-4D8DB579E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644A4-7D78-3FDC-24B4-F127E45F7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7" y="59871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Adaptive Questioning</a:t>
            </a:r>
          </a:p>
          <a:p>
            <a:pPr marL="0" indent="0">
              <a:buNone/>
            </a:pPr>
            <a:r>
              <a:rPr lang="en-GB" sz="5100" b="1" dirty="0"/>
              <a:t>Supporting Understanding Through Dialogue</a:t>
            </a:r>
          </a:p>
          <a:p>
            <a:r>
              <a:rPr lang="en-GB" dirty="0"/>
              <a:t>By the end of the half term, adapt questioning strategies to match pupils’ levels of understanding and confidence.</a:t>
            </a:r>
          </a:p>
          <a:p>
            <a:r>
              <a:rPr lang="en-GB" dirty="0"/>
              <a:t>Over the next month, use targeted questioning to check understanding from pupils with differing learning needs.</a:t>
            </a:r>
          </a:p>
          <a:p>
            <a:r>
              <a:rPr lang="en-GB" dirty="0"/>
              <a:t>Within 5 weeks, increase opportunities for all pupils to verbalise understanding through structured discussion.</a:t>
            </a:r>
          </a:p>
          <a:p>
            <a:r>
              <a:rPr lang="en-GB" dirty="0"/>
              <a:t>By the next formal observation, demonstrate effective use of differentiated questioning to deepen understanding and participation.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9C8EBC3-0F3E-D29D-F40B-73D96232695F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83595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29C85B-35FD-BD52-62BE-1930CB229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5C70B-146A-0802-DFAF-6F4017EAA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5" y="751115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Responsive Teaching</a:t>
            </a:r>
          </a:p>
          <a:p>
            <a:pPr marL="0" indent="0">
              <a:buNone/>
            </a:pPr>
            <a:r>
              <a:rPr lang="en-GB" sz="4600" b="1" dirty="0"/>
              <a:t>Adapting Teaching During Lessons</a:t>
            </a:r>
          </a:p>
          <a:p>
            <a:r>
              <a:rPr lang="en-GB" dirty="0"/>
              <a:t>By the end of the half term, use formative assessment regularly to adapt teaching in response to pupil understanding.</a:t>
            </a:r>
          </a:p>
          <a:p>
            <a:r>
              <a:rPr lang="en-GB" dirty="0"/>
              <a:t>Over the next 6 weeks, identify misconceptions during lessons and adjust explanations or activities accordingly.</a:t>
            </a:r>
          </a:p>
          <a:p>
            <a:r>
              <a:rPr lang="en-GB" dirty="0"/>
              <a:t>Within one half term, use mini whiteboards, hinge questions or verbal checks consistently to monitor understanding.</a:t>
            </a:r>
          </a:p>
          <a:p>
            <a:r>
              <a:rPr lang="en-GB" dirty="0"/>
              <a:t>By the next review meeting, demonstrate evidence of responsive teaching improving pupil progress.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FF30BDF-615A-788D-F736-1D9EB7023B0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6796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FF5AA0-0D0F-423B-BF52-7B850A132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BBA78-4FA1-CCDA-E60D-1A3CE10AB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Supporting Pupils with SEND</a:t>
            </a:r>
          </a:p>
          <a:p>
            <a:pPr marL="0" indent="0">
              <a:buNone/>
            </a:pPr>
            <a:r>
              <a:rPr lang="en-GB" sz="4600" b="1" dirty="0"/>
              <a:t>Inclusive Classroom Practice</a:t>
            </a:r>
          </a:p>
          <a:p>
            <a:r>
              <a:rPr lang="en-GB" dirty="0"/>
              <a:t>By the end of the half term, implement at least one agreed strategy from SEND support plans in every lesson for identified pupils.</a:t>
            </a:r>
          </a:p>
          <a:p>
            <a:r>
              <a:rPr lang="en-GB" dirty="0"/>
              <a:t>Over the next month, work collaboratively with teaching assistants to support pupils with SEND effectively during lessons.</a:t>
            </a:r>
          </a:p>
          <a:p>
            <a:r>
              <a:rPr lang="en-GB" dirty="0"/>
              <a:t>Within 6 weeks, adapt lesson resources to improve accessibility for pupils with additional learning needs.</a:t>
            </a:r>
          </a:p>
          <a:p>
            <a:r>
              <a:rPr lang="en-GB" dirty="0"/>
              <a:t>By the next mentor review, demonstrate improved engagement and participation from pupils with SEND.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8C55A85-A969-0548-26E9-61480429B44D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2657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21302A-5168-5A7E-7A67-87D57DAF4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FE4AB-B482-9879-04AF-709AC9C06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92629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Supporting Pupils with EAL</a:t>
            </a:r>
          </a:p>
          <a:p>
            <a:pPr marL="0" indent="0">
              <a:buNone/>
            </a:pPr>
            <a:r>
              <a:rPr lang="en-GB" sz="4600" b="1" dirty="0"/>
              <a:t>Developing Language and Participation</a:t>
            </a:r>
          </a:p>
          <a:p>
            <a:r>
              <a:rPr lang="en-GB" dirty="0"/>
              <a:t>By the end of the half term, provide structured vocabulary support and visual prompts for pupils with EAL in every lesson.</a:t>
            </a:r>
          </a:p>
          <a:p>
            <a:r>
              <a:rPr lang="en-GB" dirty="0"/>
              <a:t>Over the next 5 weeks, use modelling and sentence stems consistently to support pupils’ spoken and written responses.</a:t>
            </a:r>
          </a:p>
          <a:p>
            <a:r>
              <a:rPr lang="en-GB" dirty="0"/>
              <a:t>Within one term, increase opportunities for EAL pupils to participate in paired or structured discussion activities.</a:t>
            </a:r>
          </a:p>
          <a:p>
            <a:r>
              <a:rPr lang="en-GB" dirty="0"/>
              <a:t>By the next observation cycle, demonstrate improved confidence and participation from pupils with EAL.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67A6428-40B9-F070-882E-06809D0D92C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6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83F6BA-3F06-19F3-2C31-BE5641964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21FDD-F4C0-2A95-3F89-5887FFF9C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5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High Expectations – SMART Target Bank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86C13-F35E-9502-BDAA-5CA229730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en-GB" dirty="0"/>
              <a:t>Based on the ‘Learn that…’ and ‘Learn how to…’ statements from the Initial Teacher Training and Early Career Framework (ITTECF) – Standard 1: Set  high expectations.</a:t>
            </a:r>
          </a:p>
          <a:p>
            <a:pPr marL="0" indent="0">
              <a:buNone/>
            </a:pPr>
            <a:r>
              <a:rPr lang="en-GB" dirty="0"/>
              <a:t> </a:t>
            </a:r>
          </a:p>
        </p:txBody>
      </p:sp>
      <p:sp>
        <p:nvSpPr>
          <p:cNvPr id="4" name="Action Button: Go Hom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D8CFF2F-A3C9-4A1A-8185-CE3C0C971DBC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3576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A8D087-F1F1-7543-D039-0B57AA887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64618-6DDF-6D40-1BAB-792FFA88C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Stretch and Challenge</a:t>
            </a:r>
          </a:p>
          <a:p>
            <a:pPr marL="0" indent="0">
              <a:buNone/>
            </a:pPr>
            <a:r>
              <a:rPr lang="en-GB" sz="4600" b="1" dirty="0"/>
              <a:t>Supporting Higher Prior Attaining Pupils</a:t>
            </a:r>
          </a:p>
          <a:p>
            <a:r>
              <a:rPr lang="en-GB" dirty="0"/>
              <a:t>By the end of the half term, provide extension or challenge activities in every lesson for pupils who grasp concepts quickly.</a:t>
            </a:r>
          </a:p>
          <a:p>
            <a:r>
              <a:rPr lang="en-GB" dirty="0"/>
              <a:t>Over the next month, use higher-order questioning regularly to deepen understanding for more confident learners.</a:t>
            </a:r>
          </a:p>
          <a:p>
            <a:r>
              <a:rPr lang="en-GB" dirty="0"/>
              <a:t>Within 5 weeks, reduce unnecessary scaffolding for pupils ready to work independently.</a:t>
            </a:r>
          </a:p>
          <a:p>
            <a:r>
              <a:rPr lang="en-GB" dirty="0"/>
              <a:t>By the next planning scrutiny, demonstrate clear provision for stretch and challenge within lesson plans.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7ACE9E7-8A1E-5FA3-CF4B-B4671C6BCF34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357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4476B4-96A5-EA6E-C3FA-C33AB7572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1DAB3-98D1-707C-44AF-4D0713562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579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Behaviour and Engagement</a:t>
            </a:r>
          </a:p>
          <a:p>
            <a:pPr marL="0" indent="0">
              <a:buNone/>
            </a:pPr>
            <a:r>
              <a:rPr lang="en-GB" sz="5100" b="1" dirty="0"/>
              <a:t>Supporting Participation Through Adaptation</a:t>
            </a:r>
          </a:p>
          <a:p>
            <a:r>
              <a:rPr lang="en-GB" dirty="0"/>
              <a:t>By the end of the half term, adapt classroom routines and seating arrangements to improve engagement for identified pupils.</a:t>
            </a:r>
          </a:p>
          <a:p>
            <a:r>
              <a:rPr lang="en-GB" dirty="0"/>
              <a:t>Over the next 6 weeks, use positive reinforcement strategies consistently to encourage participation from reluctant learners.</a:t>
            </a:r>
          </a:p>
          <a:p>
            <a:r>
              <a:rPr lang="en-GB" dirty="0"/>
              <a:t>Within one half term, identify and remove barriers preventing pupils from engaging fully with lesson activities.</a:t>
            </a:r>
          </a:p>
          <a:p>
            <a:r>
              <a:rPr lang="en-GB" dirty="0"/>
              <a:t>By the next mentor review, demonstrate improved classroom engagement through adaptive teaching strategies.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D2BF149-4ED4-7FF5-DAD1-0C470C62D31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350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815A81-B2FA-87BB-CDFA-FD586558F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24C12-ED95-179F-9B14-8DC4BB271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2" y="87085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Collaboration with Colleagues and Families</a:t>
            </a:r>
          </a:p>
          <a:p>
            <a:pPr marL="0" indent="0">
              <a:buNone/>
            </a:pPr>
            <a:r>
              <a:rPr lang="en-GB" sz="5100" b="1" dirty="0"/>
              <a:t>Working Together to Support Pupils</a:t>
            </a:r>
          </a:p>
          <a:p>
            <a:r>
              <a:rPr lang="en-GB" dirty="0"/>
              <a:t>By the end of the term, communicate regularly with parents or carers of identified pupils regarding progress and support strategies.</a:t>
            </a:r>
          </a:p>
          <a:p>
            <a:r>
              <a:rPr lang="en-GB" dirty="0"/>
              <a:t>Over the next month, collaborate with colleagues to plan adaptive teaching approaches for targeted pupils.</a:t>
            </a:r>
          </a:p>
          <a:p>
            <a:r>
              <a:rPr lang="en-GB" dirty="0"/>
              <a:t>Within 6 weeks, seek feedback from support staff regarding the effectiveness of adaptive teaching strategies.</a:t>
            </a:r>
          </a:p>
          <a:p>
            <a:r>
              <a:rPr lang="en-GB" dirty="0"/>
              <a:t>By the next appraisal meeting, maintain evidence of collaborative approaches supporting pupil progress and inclusion.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E98690E-9584-58E4-665A-CB224409A74D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757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DAB4AB-4A63-3DC1-B403-18B8D3DD5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898E5-366E-B258-5D0B-D5A2A9DA2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591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Reflection and Professional Development</a:t>
            </a:r>
          </a:p>
          <a:p>
            <a:pPr marL="0" indent="0">
              <a:buNone/>
            </a:pPr>
            <a:r>
              <a:rPr lang="en-GB" sz="5100" b="1" dirty="0"/>
              <a:t>Evaluating Adaptive Practice</a:t>
            </a:r>
          </a:p>
          <a:p>
            <a:r>
              <a:rPr lang="en-GB" dirty="0"/>
              <a:t>By the end of the term, reflect weekly on the effectiveness of adaptive teaching strategies and identify areas for improvement.</a:t>
            </a:r>
          </a:p>
          <a:p>
            <a:r>
              <a:rPr lang="en-GB" dirty="0"/>
              <a:t>Over the next 6 weeks, observe experienced colleagues using adaptive teaching strategies and reflect on effective practice.</a:t>
            </a:r>
          </a:p>
          <a:p>
            <a:r>
              <a:rPr lang="en-GB" dirty="0"/>
              <a:t>Within one half term, trial at least two evidence-informed adaptive teaching approaches and evaluate their impact on pupil learning.</a:t>
            </a:r>
          </a:p>
          <a:p>
            <a:r>
              <a:rPr lang="en-GB" dirty="0"/>
              <a:t>By the next professional review, maintain evidence of professional development linked to adaptive teaching and inclusion.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582FC4B-DA1C-6D07-5D27-3DFC2414C5A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41654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7DED14-7FED-B4D0-EE7D-5A728CB27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6C935-6BE1-2C79-3E62-327C41CA1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5049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Assessment– SMART Target Bank</a:t>
            </a:r>
            <a:br>
              <a:rPr lang="en-GB" b="1" dirty="0"/>
            </a:br>
            <a:r>
              <a:rPr lang="en-GB" sz="3600" dirty="0"/>
              <a:t>Based on the ‘Learn that…’ and ‘Learn how to…’ statements from the Initial Teacher Training and Early Career Framework (ITTECF) – Standard 6:Make accurate and productive use of assessment.</a:t>
            </a:r>
            <a:br>
              <a:rPr lang="en-GB" dirty="0"/>
            </a:br>
            <a:endParaRPr lang="en-GB" dirty="0"/>
          </a:p>
        </p:txBody>
      </p:sp>
      <p:sp>
        <p:nvSpPr>
          <p:cNvPr id="3" name="Action Button: Go Home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0F676EE-EF3E-04C0-25D5-33DDEE67EF0F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23571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853F8-EC5D-6387-5F25-70A2C8101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8782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Formative Assessment</a:t>
            </a:r>
          </a:p>
          <a:p>
            <a:pPr marL="0" indent="0">
              <a:buNone/>
            </a:pPr>
            <a:r>
              <a:rPr lang="en-GB" sz="5100" b="1" dirty="0"/>
              <a:t>Checking Understanding During Lessons</a:t>
            </a:r>
          </a:p>
          <a:p>
            <a:r>
              <a:rPr lang="en-GB" dirty="0"/>
              <a:t>By the end of the half term, use formative assessment strategies such as mini whiteboards, hinge questions or retrieval quizzes in every lesson.</a:t>
            </a:r>
          </a:p>
          <a:p>
            <a:r>
              <a:rPr lang="en-GB" dirty="0"/>
              <a:t>Over the next 6 weeks, identify misconceptions during lessons and adapt teaching in response at least twice per week.</a:t>
            </a:r>
          </a:p>
          <a:p>
            <a:r>
              <a:rPr lang="en-GB" dirty="0"/>
              <a:t>Within one half term, use targeted questioning consistently to assess understanding from all pupils.</a:t>
            </a:r>
          </a:p>
          <a:p>
            <a:r>
              <a:rPr lang="en-GB" dirty="0"/>
              <a:t>By the next mentor observation, demonstrate effective use of formative assessment to inform lesson delivery and support pupil progress.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442ECF4-34E8-1FA0-2BAB-3BF42000B1F1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49588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4BB3B-DED6-1150-14B4-F78332289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6685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Diagnostic Assessment</a:t>
            </a:r>
          </a:p>
          <a:p>
            <a:pPr marL="0" indent="0">
              <a:buNone/>
            </a:pPr>
            <a:r>
              <a:rPr lang="en-GB" sz="4600" b="1" dirty="0"/>
              <a:t>Identifying Gaps and Misconceptions</a:t>
            </a:r>
          </a:p>
          <a:p>
            <a:r>
              <a:rPr lang="en-GB" dirty="0"/>
              <a:t>By the end of the half term, identify and record common misconceptions within each unit of work and plan appropriate reteaching strategies.</a:t>
            </a:r>
          </a:p>
          <a:p>
            <a:r>
              <a:rPr lang="en-GB" dirty="0"/>
              <a:t>Over the next month, use low-stakes quizzes regularly to assess pupils’ retention of prior learning.</a:t>
            </a:r>
          </a:p>
          <a:p>
            <a:r>
              <a:rPr lang="en-GB" dirty="0"/>
              <a:t>Within 5 weeks, analyse assessment information to identify pupils requiring additional support or challenge.</a:t>
            </a:r>
          </a:p>
          <a:p>
            <a:r>
              <a:rPr lang="en-GB" dirty="0"/>
              <a:t>By the next review meeting, demonstrate evidence of improved pupil understanding following diagnostic assessment and responsive teaching.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1AFC427-6588-4C56-E0D1-B88730E3CE8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4190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55FE5-870A-0B6B-7B70-38D11EDA7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D171E-FD8E-297E-2101-6BE4717EA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07571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Feedback for Improvement</a:t>
            </a:r>
          </a:p>
          <a:p>
            <a:pPr marL="0" indent="0">
              <a:buNone/>
            </a:pPr>
            <a:r>
              <a:rPr lang="en-GB" sz="5100" b="1" dirty="0"/>
              <a:t>Providing Effective Feedback</a:t>
            </a:r>
          </a:p>
          <a:p>
            <a:r>
              <a:rPr lang="en-GB" dirty="0"/>
              <a:t>By the end of the half term, provide feedback that identifies clear next steps for improvement in all assessed work.</a:t>
            </a:r>
          </a:p>
          <a:p>
            <a:r>
              <a:rPr lang="en-GB" dirty="0"/>
              <a:t>Over the next 6 weeks, use whole-class feedback strategies consistently to address common misconceptions efficiently.</a:t>
            </a:r>
          </a:p>
          <a:p>
            <a:r>
              <a:rPr lang="en-GB" dirty="0"/>
              <a:t>Within one term, ensure pupils are given dedicated improvement and reflection time following feedback activities.</a:t>
            </a:r>
          </a:p>
          <a:p>
            <a:r>
              <a:rPr lang="en-GB" dirty="0"/>
              <a:t>By the next formal observation, demonstrate feedback practices that support pupils in improving their work independently.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489D4B4-1557-DB80-EBC7-C880141A350E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19300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B637BD-63DF-9F87-EE47-BB5A940D7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FE3E7-8574-23FD-821B-BA042BB77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5" y="870857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Pupil Response to Feedback</a:t>
            </a:r>
          </a:p>
          <a:p>
            <a:pPr marL="0" indent="0">
              <a:buNone/>
            </a:pPr>
            <a:r>
              <a:rPr lang="en-GB" sz="4600" b="1" dirty="0"/>
              <a:t>Developing Reflection and Improvement</a:t>
            </a:r>
          </a:p>
          <a:p>
            <a:r>
              <a:rPr lang="en-GB" dirty="0"/>
              <a:t>By the end of the half term, establish routines that require pupils to respond to feedback regularly.</a:t>
            </a:r>
          </a:p>
          <a:p>
            <a:r>
              <a:rPr lang="en-GB" dirty="0"/>
              <a:t>Over the next month, provide structured opportunities for pupils to correct misconceptions and improve assessed work.</a:t>
            </a:r>
          </a:p>
          <a:p>
            <a:r>
              <a:rPr lang="en-GB" dirty="0"/>
              <a:t>Within 5 weeks, increase pupil independence by encouraging self-assessment and reflection during lesson activities.</a:t>
            </a:r>
          </a:p>
          <a:p>
            <a:r>
              <a:rPr lang="en-GB" dirty="0"/>
              <a:t>By the next mentor review, demonstrate improved pupil engagement with feedback and reflection processes.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AA4851A-684C-346A-7EE2-6DFBADBD8647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05862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274725-346B-11BC-6A09-1FDE5CEF2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A18BA-E02D-BEA5-203D-B941CD659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0757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Accurate Assessment Practices</a:t>
            </a:r>
          </a:p>
          <a:p>
            <a:pPr marL="0" indent="0">
              <a:buNone/>
            </a:pPr>
            <a:r>
              <a:rPr lang="en-GB" sz="4600" b="1" dirty="0"/>
              <a:t>Improving Reliability and Consistency</a:t>
            </a:r>
          </a:p>
          <a:p>
            <a:r>
              <a:rPr lang="en-GB" dirty="0"/>
              <a:t>By the end of the half term, moderate assessed work with colleagues at least once per fortnight to improve assessment accuracy.</a:t>
            </a:r>
          </a:p>
          <a:p>
            <a:r>
              <a:rPr lang="en-GB" dirty="0"/>
              <a:t>Over the next 6 weeks, apply departmental or examination mark schemes consistently when assessing pupils’ work.</a:t>
            </a:r>
          </a:p>
          <a:p>
            <a:r>
              <a:rPr lang="en-GB" dirty="0"/>
              <a:t>Within one term, improve confidence in assessment judgements through collaborative moderation and standardisation activities.</a:t>
            </a:r>
          </a:p>
          <a:p>
            <a:r>
              <a:rPr lang="en-GB" dirty="0"/>
              <a:t>By the next appraisal review, demonstrate increased consistency and accuracy in assessment decisions.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79A773D-D9A3-BA63-E273-E4D193F8E38D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71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F9699-EA82-AD81-808B-295614CCB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511629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5100" b="1" dirty="0"/>
              <a:t>Communicating High Expectations</a:t>
            </a:r>
          </a:p>
          <a:p>
            <a:pPr marL="0" indent="0">
              <a:buNone/>
            </a:pPr>
            <a:r>
              <a:rPr lang="en-GB" sz="5100" b="1" dirty="0"/>
              <a:t>Academic Potential and Aspirational Language</a:t>
            </a:r>
          </a:p>
          <a:p>
            <a:r>
              <a:rPr lang="en-GB" dirty="0"/>
              <a:t>By the end of the half term, consistently use positive and aspirational language in every lesson, evidenced through mentor observations and lesson feedback.</a:t>
            </a:r>
          </a:p>
          <a:p>
            <a:r>
              <a:rPr lang="en-GB" dirty="0"/>
              <a:t>Over the next 4 weeks, incorporate at least three examples of challenge-focused teacher language in every lesson to reinforce high expectations for all pupils.</a:t>
            </a:r>
          </a:p>
          <a:p>
            <a:r>
              <a:rPr lang="en-GB" dirty="0"/>
              <a:t>Within 6 weeks, ensure all lesson objectives and verbal instructions communicate high expectations and ambitious outcomes for every learner.</a:t>
            </a:r>
          </a:p>
          <a:p>
            <a:r>
              <a:rPr lang="en-GB" dirty="0"/>
              <a:t>By the next professional review meeting, model language that promotes resilience, effort and perseverance in all classroom interactions.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EA40A3B-84B1-A4B3-3D9D-ABF47D046FC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4064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E52F4-547E-4095-2777-08221DAE2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4ED73-E98C-C445-5712-87D8C9AF6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794657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Assessment-Informed Planning</a:t>
            </a:r>
          </a:p>
          <a:p>
            <a:pPr marL="0" indent="0">
              <a:buNone/>
            </a:pPr>
            <a:r>
              <a:rPr lang="en-GB" sz="4600" b="1" dirty="0"/>
              <a:t>Using Data to Adapt Teaching</a:t>
            </a:r>
          </a:p>
          <a:p>
            <a:r>
              <a:rPr lang="en-GB" dirty="0"/>
              <a:t>By the end of the half term, use assessment information to adapt seating plans, intervention groups or lesson activities appropriately.</a:t>
            </a:r>
          </a:p>
          <a:p>
            <a:r>
              <a:rPr lang="en-GB" dirty="0"/>
              <a:t>Over the next month, identify gaps in learning through assessment data and plan responsive teaching strategies.</a:t>
            </a:r>
          </a:p>
          <a:p>
            <a:r>
              <a:rPr lang="en-GB" dirty="0"/>
              <a:t>Within 6 weeks, adapt curriculum planning to revisit areas where assessment identifies weaker understanding.</a:t>
            </a:r>
          </a:p>
          <a:p>
            <a:r>
              <a:rPr lang="en-GB" dirty="0"/>
              <a:t>By the next planning scrutiny, demonstrate evidence of assessment-informed lesson planning and intervention.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83A1D1A-9015-0ABB-677B-55EC17C51893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43048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22B3B-FF33-914B-39CB-45D046F0A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6685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Retrieval and Long-Term Learning</a:t>
            </a:r>
          </a:p>
          <a:p>
            <a:pPr marL="0" indent="0">
              <a:buNone/>
            </a:pPr>
            <a:r>
              <a:rPr lang="en-GB" sz="5100" b="1" dirty="0"/>
              <a:t>Supporting Retention Through Assessment</a:t>
            </a:r>
          </a:p>
          <a:p>
            <a:r>
              <a:rPr lang="en-GB" dirty="0"/>
              <a:t>By the end of the half term, incorporate retrieval practice activities regularly to assess and strengthen long-term memory.</a:t>
            </a:r>
          </a:p>
          <a:p>
            <a:r>
              <a:rPr lang="en-GB" dirty="0"/>
              <a:t>Over the next 5 weeks, revisit previously assessed content systematically to improve retention and recall.</a:t>
            </a:r>
          </a:p>
          <a:p>
            <a:r>
              <a:rPr lang="en-GB" dirty="0"/>
              <a:t>Within one term, use cumulative low-stakes quizzes to monitor pupils’ retention over time.</a:t>
            </a:r>
          </a:p>
          <a:p>
            <a:r>
              <a:rPr lang="en-GB" dirty="0"/>
              <a:t>By the next review cycle, demonstrate improved pupil confidence in recalling previously taught content.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20AC126-1668-BB66-EC4A-CAF7E57DE597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59013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D30242-D681-CE7C-48B5-DC8DA2667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D6484-5B42-1F19-7EA6-C4155ED85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69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Inclusive Assessment Practices</a:t>
            </a:r>
          </a:p>
          <a:p>
            <a:pPr marL="0" indent="0">
              <a:buNone/>
            </a:pPr>
            <a:r>
              <a:rPr lang="en-GB" sz="5100" b="1" dirty="0"/>
              <a:t>Supporting All Learners</a:t>
            </a:r>
          </a:p>
          <a:p>
            <a:r>
              <a:rPr lang="en-GB" dirty="0"/>
              <a:t>By the end of the half term, adapt assessment approaches to support pupils with SEND, EAL or additional learning needs.</a:t>
            </a:r>
          </a:p>
          <a:p>
            <a:r>
              <a:rPr lang="en-GB" dirty="0"/>
              <a:t>Over the next month, provide scaffolds such as sentence stems, visual supports or additional processing time where appropriate.</a:t>
            </a:r>
          </a:p>
          <a:p>
            <a:r>
              <a:rPr lang="en-GB" dirty="0"/>
              <a:t>Within 6 weeks, ensure assessment opportunities allow all pupils to demonstrate understanding effectively.</a:t>
            </a:r>
          </a:p>
          <a:p>
            <a:r>
              <a:rPr lang="en-GB" dirty="0"/>
              <a:t>By the next observation cycle, demonstrate inclusive assessment practices that support participation and progress for all learners.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719E09B-8C99-2463-D903-E99C29EC1D61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67605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AAB0E-004B-0DFD-7300-501AE23BD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341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Communication of Progress</a:t>
            </a:r>
          </a:p>
          <a:p>
            <a:pPr marL="0" indent="0">
              <a:buNone/>
            </a:pPr>
            <a:r>
              <a:rPr lang="en-GB" sz="5100" b="1" dirty="0"/>
              <a:t>Reporting and Discussing Achievement</a:t>
            </a:r>
          </a:p>
          <a:p>
            <a:r>
              <a:rPr lang="en-GB" dirty="0"/>
              <a:t>By the end of the term, communicate pupil progress clearly and professionally during reporting or parental engagement opportunities.</a:t>
            </a:r>
          </a:p>
          <a:p>
            <a:r>
              <a:rPr lang="en-GB" dirty="0"/>
              <a:t>Over the next 6 weeks, use assessment evidence to provide accurate information about strengths and areas for development.</a:t>
            </a:r>
          </a:p>
          <a:p>
            <a:r>
              <a:rPr lang="en-GB" dirty="0"/>
              <a:t>Within one half term, maintain organised assessment records that support tracking and intervention planning.</a:t>
            </a:r>
          </a:p>
          <a:p>
            <a:r>
              <a:rPr lang="en-GB" dirty="0"/>
              <a:t>By the next mentor meeting, demonstrate effective communication of pupil progress to colleagues, parents or carers.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6BEFCCB-728D-7249-3DF8-DFF3E1DB320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2714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449C1F-EB79-E7F3-4B7B-0D7981527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623BD-916B-B0BC-BBEB-9893E75C8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997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Professional Reflection and Development</a:t>
            </a:r>
          </a:p>
          <a:p>
            <a:pPr marL="0" indent="0">
              <a:buNone/>
            </a:pPr>
            <a:r>
              <a:rPr lang="en-GB" sz="5100" b="1" dirty="0"/>
              <a:t>Evaluating Assessment Practice</a:t>
            </a:r>
          </a:p>
          <a:p>
            <a:r>
              <a:rPr lang="en-GB" dirty="0"/>
              <a:t>By the end of the term, reflect weekly on the effectiveness of assessment strategies and identify areas for improvement.</a:t>
            </a:r>
          </a:p>
          <a:p>
            <a:r>
              <a:rPr lang="en-GB" dirty="0"/>
              <a:t>Over the next 6 weeks, observe experienced colleagues using assessment strategies and reflect on effective practice.</a:t>
            </a:r>
          </a:p>
          <a:p>
            <a:r>
              <a:rPr lang="en-GB" dirty="0"/>
              <a:t>Within one half term, trial at least two evidence-informed assessment approaches and evaluate their impact on pupil learning.</a:t>
            </a:r>
          </a:p>
          <a:p>
            <a:r>
              <a:rPr lang="en-GB" dirty="0"/>
              <a:t>By the next appraisal review, maintain evidence of professional development linked to assessment and feedback.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BE2EE15-37C7-CDDF-626A-31FCCAF517D8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62378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4F2289-6C0D-1A29-4D76-25AE3F8E2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CF07-89A8-ACC1-FD2C-DE244E06F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5049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Managing Behaviour– SMART Target Bank</a:t>
            </a:r>
            <a:br>
              <a:rPr lang="en-GB" b="1" dirty="0"/>
            </a:br>
            <a:r>
              <a:rPr lang="en-GB" sz="3600" dirty="0"/>
              <a:t>Based on the ‘Learn that…’ and ‘Learn how to…’ statements from the Initial Teacher Training and Early Career Framework (ITTECF) – Standard 7:Manage behaviour effectively</a:t>
            </a:r>
            <a:br>
              <a:rPr lang="en-GB" dirty="0"/>
            </a:br>
            <a:endParaRPr lang="en-GB" dirty="0"/>
          </a:p>
        </p:txBody>
      </p:sp>
      <p:sp>
        <p:nvSpPr>
          <p:cNvPr id="3" name="Action Button: Go Home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34EA617-2750-8094-44F0-58ECA1045FE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46241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3D1AE-D7E2-48D6-D3F6-B02067EF3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Establishing Clear Expectations</a:t>
            </a:r>
          </a:p>
          <a:p>
            <a:pPr marL="0" indent="0">
              <a:buNone/>
            </a:pPr>
            <a:r>
              <a:rPr lang="en-GB" sz="5100" b="1" dirty="0"/>
              <a:t>Consistent Behaviour Standards</a:t>
            </a:r>
          </a:p>
          <a:p>
            <a:r>
              <a:rPr lang="en-GB" dirty="0"/>
              <a:t>By the end of the half term, explicitly teach and reinforce classroom routines for entry, transitions, equipment and independent work in every lesson.</a:t>
            </a:r>
          </a:p>
          <a:p>
            <a:r>
              <a:rPr lang="en-GB" dirty="0"/>
              <a:t>Over the next 6 weeks, communicate behaviour expectations clearly and consistently at the beginning of all lessons.</a:t>
            </a:r>
          </a:p>
          <a:p>
            <a:r>
              <a:rPr lang="en-GB" dirty="0"/>
              <a:t>Within one half term, ensure classroom rules and expectations are displayed, referred to regularly and understood by all pupils.</a:t>
            </a:r>
          </a:p>
          <a:p>
            <a:r>
              <a:rPr lang="en-GB" dirty="0"/>
              <a:t>By the next mentor observation, demonstrate consistent application of behaviour expectations that support a calm learning environment.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3F9C33F-AA41-D103-19DE-3C6524793DBF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03167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41ABD6-7B19-7C7C-4F24-0942FDBEF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96514-0DB2-A351-5797-8A73418ED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5769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Behaviour Routines and Classroom Culture</a:t>
            </a:r>
          </a:p>
          <a:p>
            <a:pPr marL="0" indent="0">
              <a:buNone/>
            </a:pPr>
            <a:r>
              <a:rPr lang="en-GB" sz="5100" b="1" dirty="0"/>
              <a:t>Creating a Positive Learning Environment</a:t>
            </a:r>
          </a:p>
          <a:p>
            <a:r>
              <a:rPr lang="en-GB" dirty="0"/>
              <a:t>By the end of the half term, establish predictable classroom routines that reduce disruption and maximise learning time.</a:t>
            </a:r>
          </a:p>
          <a:p>
            <a:r>
              <a:rPr lang="en-GB" dirty="0"/>
              <a:t>Over the next month, reinforce positive behaviour through consistent praise and recognition strategies in every lesson.</a:t>
            </a:r>
          </a:p>
          <a:p>
            <a:r>
              <a:rPr lang="en-GB" dirty="0"/>
              <a:t>Within 5 weeks, create a classroom environment that promotes mutual respect, inclusion and positive relationships.</a:t>
            </a:r>
          </a:p>
          <a:p>
            <a:r>
              <a:rPr lang="en-GB" dirty="0"/>
              <a:t>By the next review cycle, demonstrate improved classroom climate through reduced low-level disruption and increased pupil engagement.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464DF11-26B1-003D-0D2E-2D62BD7A450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74393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8FB6DA-0B1F-F1ED-ED93-D873C8EAF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B6803-0CAC-0D91-90D5-EAC8950B1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1642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Consistent Use of Rewards and Sanctions</a:t>
            </a:r>
          </a:p>
          <a:p>
            <a:pPr marL="0" indent="0">
              <a:buNone/>
            </a:pPr>
            <a:r>
              <a:rPr lang="en-GB" sz="5100" b="1" dirty="0"/>
              <a:t>Applying School Policy Effectively</a:t>
            </a:r>
          </a:p>
          <a:p>
            <a:r>
              <a:rPr lang="en-GB" dirty="0"/>
              <a:t>By the end of the half term, apply the school behaviour policy consistently in every lesson, including rewards and sanctions.</a:t>
            </a:r>
          </a:p>
          <a:p>
            <a:r>
              <a:rPr lang="en-GB" dirty="0"/>
              <a:t>Over the next 6 weeks, use behaviour reminders and redirection strategies consistently before escalating incidents.</a:t>
            </a:r>
          </a:p>
          <a:p>
            <a:r>
              <a:rPr lang="en-GB" dirty="0"/>
              <a:t>Within one term, improve consistency in behaviour management through accurate recording and follow-up of incidents.</a:t>
            </a:r>
          </a:p>
          <a:p>
            <a:r>
              <a:rPr lang="en-GB" dirty="0"/>
              <a:t>By the next mentor review, demonstrate effective use of sanctions and rewards that improve behaviour for learning.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832B67A-B38C-BC03-7785-157DAC8E9113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69657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792B27-C365-AD91-A70D-0A604D604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9CDE6-8B06-98E3-F77E-D5741100C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2731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Positive Relationships and Respect</a:t>
            </a:r>
          </a:p>
          <a:p>
            <a:pPr marL="0" indent="0">
              <a:buNone/>
            </a:pPr>
            <a:r>
              <a:rPr lang="en-GB" sz="5100" b="1" dirty="0"/>
              <a:t>Building Trust with Pupils</a:t>
            </a:r>
          </a:p>
          <a:p>
            <a:r>
              <a:rPr lang="en-GB" dirty="0"/>
              <a:t>By the end of the half term, greet pupils positively at the classroom door in every lesson to strengthen relationships and establish readiness to learn.</a:t>
            </a:r>
          </a:p>
          <a:p>
            <a:r>
              <a:rPr lang="en-GB" dirty="0"/>
              <a:t>Over the next month, use restorative conversations following behaviour incidents to rebuild positive relationships.</a:t>
            </a:r>
          </a:p>
          <a:p>
            <a:r>
              <a:rPr lang="en-GB" dirty="0"/>
              <a:t>Within 5 weeks, model respectful and courteous interactions consistently during all classroom communication.</a:t>
            </a:r>
          </a:p>
          <a:p>
            <a:r>
              <a:rPr lang="en-GB" dirty="0"/>
              <a:t>By the next formal observation, demonstrate strong teacher-pupil relationships that support engagement and behaviour.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2931501-B0F5-C31A-57A5-9B8C6EE475F2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40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8C7A1-EFC6-2D0D-999A-3AB0EB1F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2" y="5769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Challenge and Curriculum Expectations</a:t>
            </a:r>
          </a:p>
          <a:p>
            <a:pPr marL="0" indent="0">
              <a:buNone/>
            </a:pPr>
            <a:r>
              <a:rPr lang="en-GB" sz="4600" b="1" dirty="0"/>
              <a:t>Stretch and Challenge</a:t>
            </a:r>
          </a:p>
          <a:p>
            <a:r>
              <a:rPr lang="en-GB" dirty="0"/>
              <a:t>By the end of the next unit of work, plan and deliver at least one stretch or extension activity in every lesson.</a:t>
            </a:r>
          </a:p>
          <a:p>
            <a:r>
              <a:rPr lang="en-GB" dirty="0"/>
              <a:t>Over the next 5 weeks, ensure all pupils are provided with appropriately challenging tasks that build from their starting points.</a:t>
            </a:r>
          </a:p>
          <a:p>
            <a:r>
              <a:rPr lang="en-GB" dirty="0"/>
              <a:t>Within one half term, adapt lesson tasks so that higher prior attaining pupils are consistently challenged through questioning, scaffold reduction or independent application.</a:t>
            </a:r>
          </a:p>
          <a:p>
            <a:r>
              <a:rPr lang="en-GB" dirty="0"/>
              <a:t>By the next planning scrutiny, demonstrate clear evidence of ambitious curriculum expectations within lesson plans and resources.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401154E-C455-3ED1-1836-2C69B2887CCC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16567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DFCFFD-C669-9B2F-2669-3AD76E1C7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7AC8C-4AD2-152B-38A5-023C9E0B0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4" y="696685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Managing Low-Level Disruption</a:t>
            </a:r>
          </a:p>
          <a:p>
            <a:pPr marL="0" indent="0">
              <a:buNone/>
            </a:pPr>
            <a:r>
              <a:rPr lang="en-GB" sz="4600" b="1" dirty="0"/>
              <a:t>Maintaining Focus and Engagement</a:t>
            </a:r>
          </a:p>
          <a:p>
            <a:r>
              <a:rPr lang="en-GB" dirty="0"/>
              <a:t>By the end of the half term, reduce incidents of low-level disruption through proactive classroom circulation and positive narration.</a:t>
            </a:r>
          </a:p>
          <a:p>
            <a:r>
              <a:rPr lang="en-GB" dirty="0"/>
              <a:t>Over the next 6 weeks, use non-verbal signals and behaviour cues consistently to maintain attention during lessons.</a:t>
            </a:r>
          </a:p>
          <a:p>
            <a:r>
              <a:rPr lang="en-GB" dirty="0"/>
              <a:t>Within one half term, implement seating plans strategically to improve focus and participation.</a:t>
            </a:r>
          </a:p>
          <a:p>
            <a:r>
              <a:rPr lang="en-GB" dirty="0"/>
              <a:t>By the next mentor review, demonstrate improved lesson flow and reduced interruptions during teaching activities.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080F0D0-50F2-50A7-3982-D1BE296E1F3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77951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803227-A04B-698C-37C3-72420DC3E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C9FB2-6F69-AB7B-3D51-9FD783F31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29343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De-escalation and Behaviour Support</a:t>
            </a:r>
          </a:p>
          <a:p>
            <a:pPr marL="0" indent="0">
              <a:buNone/>
            </a:pPr>
            <a:r>
              <a:rPr lang="en-GB" sz="4600" b="1" dirty="0"/>
              <a:t>Responding Calmly and Professionally</a:t>
            </a:r>
          </a:p>
          <a:p>
            <a:r>
              <a:rPr lang="en-GB" dirty="0"/>
              <a:t>By the end of the half term, use de-escalation strategies consistently when responding to challenging behaviour.</a:t>
            </a:r>
          </a:p>
          <a:p>
            <a:r>
              <a:rPr lang="en-GB" dirty="0"/>
              <a:t>Over the next month, reflect weekly on behaviour incidents to identify effective strategies and areas for improvement.</a:t>
            </a:r>
          </a:p>
          <a:p>
            <a:r>
              <a:rPr lang="en-GB" dirty="0"/>
              <a:t>Within 6 weeks, use calm and assertive language consistently during behaviour interventions.</a:t>
            </a:r>
          </a:p>
          <a:p>
            <a:r>
              <a:rPr lang="en-GB" dirty="0"/>
              <a:t>By the next observation cycle, demonstrate confident and professional management of challenging classroom situations.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7AEDB81-BEB4-ABCE-D4A2-41B54167AC70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84914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2FC5B-662F-6B0E-7EDE-C331D39BD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62048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Supporting Individual Pupils</a:t>
            </a:r>
          </a:p>
          <a:p>
            <a:pPr marL="0" indent="0">
              <a:buNone/>
            </a:pPr>
            <a:r>
              <a:rPr lang="en-GB" sz="5100" b="1" dirty="0"/>
              <a:t>Understanding Behaviour Needs</a:t>
            </a:r>
          </a:p>
          <a:p>
            <a:r>
              <a:rPr lang="en-GB" dirty="0"/>
              <a:t>By the end of the half term, review behaviour support plans for identified pupils and implement agreed strategies consistently.</a:t>
            </a:r>
          </a:p>
          <a:p>
            <a:r>
              <a:rPr lang="en-GB" dirty="0"/>
              <a:t>Over the next 5 weeks, liaise with pastoral staff, SENDCo or safeguarding teams regarding pupils requiring additional behaviour support.</a:t>
            </a:r>
          </a:p>
          <a:p>
            <a:r>
              <a:rPr lang="en-GB" dirty="0"/>
              <a:t>Within one term, adapt classroom strategies to support pupils whose behaviour may be affected by SEND, SEMH or external circumstances.</a:t>
            </a:r>
          </a:p>
          <a:p>
            <a:r>
              <a:rPr lang="en-GB" dirty="0"/>
              <a:t>By the next mentor meeting, demonstrate improved engagement and behaviour from targeted pupils through adaptive support strategies.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3C52EA3-9995-0A78-1FCE-3FA90DA2514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13063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EBBD5-1D34-3A30-400A-51B7228C2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5" y="653143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4200" b="1" dirty="0"/>
              <a:t>Maximising Learning Time</a:t>
            </a:r>
          </a:p>
          <a:p>
            <a:pPr marL="0" indent="0">
              <a:buNone/>
            </a:pPr>
            <a:r>
              <a:rPr lang="en-GB" sz="4200" b="1" dirty="0"/>
              <a:t>Promoting Behaviour for Learning</a:t>
            </a:r>
          </a:p>
          <a:p>
            <a:r>
              <a:rPr lang="en-GB" dirty="0"/>
              <a:t>By the end of the half term, ensure all lessons begin promptly with a clear settling activity or retrieval task.</a:t>
            </a:r>
          </a:p>
          <a:p>
            <a:r>
              <a:rPr lang="en-GB" dirty="0"/>
              <a:t>Over the next 6 weeks, minimise downtime between lesson activities through clear instructions and established routines.</a:t>
            </a:r>
          </a:p>
          <a:p>
            <a:r>
              <a:rPr lang="en-GB" dirty="0"/>
              <a:t>Within one half term, increase pupil on-task behaviour through active monitoring and targeted praise.</a:t>
            </a:r>
          </a:p>
          <a:p>
            <a:r>
              <a:rPr lang="en-GB" dirty="0"/>
              <a:t>By the next formal observation, demonstrate effective lesson pacing that maximises learning opportunities.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066CAE-F925-509B-E6C8-7053D10F3357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17079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91C56-D96C-12B0-F222-CA9B5F8FC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7085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Parental and Collegial Communication</a:t>
            </a:r>
          </a:p>
          <a:p>
            <a:pPr marL="0" indent="0">
              <a:buNone/>
            </a:pPr>
            <a:r>
              <a:rPr lang="en-GB" sz="5100" b="1" dirty="0"/>
              <a:t>Working with Others to Support Behaviour</a:t>
            </a:r>
          </a:p>
          <a:p>
            <a:r>
              <a:rPr lang="en-GB" dirty="0"/>
              <a:t>By the end of the term, communicate positively with parents or carers of identified pupils at least once every fortnight.</a:t>
            </a:r>
          </a:p>
          <a:p>
            <a:r>
              <a:rPr lang="en-GB" dirty="0"/>
              <a:t>Over the next month, collaborate with colleagues to develop strategies supporting behaviour improvement for targeted pupils.</a:t>
            </a:r>
          </a:p>
          <a:p>
            <a:r>
              <a:rPr lang="en-GB" dirty="0"/>
              <a:t>Within 6 weeks, maintain accurate behaviour records to support communication and intervention planning.</a:t>
            </a:r>
          </a:p>
          <a:p>
            <a:r>
              <a:rPr lang="en-GB" dirty="0"/>
              <a:t>By the next appraisal review, demonstrate effective communication with colleagues and families regarding behaviour and progress.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AAB3824-47BF-A25F-47B7-3980DD539C78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10078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92C5E-FCFA-5100-6C95-926AEBE51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7288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Reflection and Professional Development</a:t>
            </a:r>
          </a:p>
          <a:p>
            <a:pPr marL="0" indent="0">
              <a:buNone/>
            </a:pPr>
            <a:r>
              <a:rPr lang="en-GB" sz="5100" b="1" dirty="0"/>
              <a:t>Improving Behaviour Management Practice</a:t>
            </a:r>
          </a:p>
          <a:p>
            <a:r>
              <a:rPr lang="en-GB" dirty="0"/>
              <a:t>By the end of the term, reflect weekly on behaviour management strategies and identify one improvement target linked to classroom behaviour.</a:t>
            </a:r>
          </a:p>
          <a:p>
            <a:r>
              <a:rPr lang="en-GB" dirty="0"/>
              <a:t>Over the next 6 weeks, observe experienced colleagues managing behaviour effectively and reflect on successful strategies.</a:t>
            </a:r>
          </a:p>
          <a:p>
            <a:r>
              <a:rPr lang="en-GB" dirty="0"/>
              <a:t>Within one half term, trial at least two evidence-informed behaviour management approaches and evaluate their impact.</a:t>
            </a:r>
          </a:p>
          <a:p>
            <a:r>
              <a:rPr lang="en-GB" dirty="0"/>
              <a:t>By the next professional review, maintain evidence of professional development linked to behaviour management and classroom culture.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A1D4837-A189-A009-0598-747A900571DD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15626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567D7B-5DDF-CE26-D2BD-AD32296C7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0A97-E45A-3F02-90E1-869A4CAB2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305049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Professional Behaviours– SMART Target Bank</a:t>
            </a:r>
            <a:br>
              <a:rPr lang="en-GB" b="1" dirty="0"/>
            </a:br>
            <a:r>
              <a:rPr lang="en-GB" sz="3600" dirty="0"/>
              <a:t>Based on the ‘Learn that…’ and ‘Learn how to…’ statements from the Initial Teacher Training and Early Career Framework (ITTECF) – Standard 8: Fulfil wider professional responsibilities</a:t>
            </a:r>
            <a:br>
              <a:rPr lang="en-GB" dirty="0"/>
            </a:br>
            <a:endParaRPr lang="en-GB" dirty="0"/>
          </a:p>
        </p:txBody>
      </p:sp>
      <p:sp>
        <p:nvSpPr>
          <p:cNvPr id="3" name="Action Button: Go Home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FE5F890-4DCE-EEA6-CEA7-D6AD29C9D87D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37093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EEDDF-35C0-8BEC-22B2-2C03FED63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94657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Professional Conduct and Responsibilities</a:t>
            </a:r>
          </a:p>
          <a:p>
            <a:pPr marL="0" indent="0">
              <a:buNone/>
            </a:pPr>
            <a:r>
              <a:rPr lang="en-GB" sz="5100" b="1" dirty="0"/>
              <a:t>Maintaining High Professional Standards</a:t>
            </a:r>
          </a:p>
          <a:p>
            <a:r>
              <a:rPr lang="en-GB" dirty="0"/>
              <a:t>By the end of the half term, consistently meet all professional deadlines for planning, marking, reports and administrative tasks.</a:t>
            </a:r>
          </a:p>
          <a:p>
            <a:r>
              <a:rPr lang="en-GB" dirty="0"/>
              <a:t>Over the next 6 weeks, demonstrate professionalism through punctuality, preparedness and respectful communication in all professional interactions.</a:t>
            </a:r>
          </a:p>
          <a:p>
            <a:r>
              <a:rPr lang="en-GB" dirty="0"/>
              <a:t>Within one term, maintain organised records and documentation that support professional responsibilities and accountability.</a:t>
            </a:r>
          </a:p>
          <a:p>
            <a:r>
              <a:rPr lang="en-GB" dirty="0"/>
              <a:t>By the next appraisal review, demonstrate consistent professional conduct aligned with school policies and Teachers’ Standards.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3B66345-834C-CD42-D0B7-56459CDE411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33483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31DC6-5CA2-C0E3-BD25-C647EF120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2" y="8055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Reflection and Professional Development</a:t>
            </a:r>
          </a:p>
          <a:p>
            <a:pPr marL="0" indent="0">
              <a:buNone/>
            </a:pPr>
            <a:r>
              <a:rPr lang="en-GB" sz="5100" b="1" dirty="0"/>
              <a:t>Improving Practice Through Reflection</a:t>
            </a:r>
          </a:p>
          <a:p>
            <a:r>
              <a:rPr lang="en-GB" dirty="0"/>
              <a:t>By the end of the half term, reflect weekly on teaching practice and identify one professional development target linked to improving pupil outcomes.</a:t>
            </a:r>
          </a:p>
          <a:p>
            <a:r>
              <a:rPr lang="en-GB" dirty="0"/>
              <a:t>Over the next month, engage with at least one evidence-informed professional reading, podcast or CPD activity each fortnight.</a:t>
            </a:r>
          </a:p>
          <a:p>
            <a:r>
              <a:rPr lang="en-GB" dirty="0"/>
              <a:t>Within 6 weeks, implement and evaluate at least two strategies identified through professional learning activities.</a:t>
            </a:r>
          </a:p>
          <a:p>
            <a:r>
              <a:rPr lang="en-GB" dirty="0"/>
              <a:t>By the next mentor review, maintain a reflective journal that evidences professional learning and impact on classroom practice.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04F281A-C875-8E82-70D8-A60BC451571C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48059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E1E378-F21A-4608-4A21-6230F6CF1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19CD2-856D-57E4-98FE-86377A74E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2" y="78377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Working with Colleagues</a:t>
            </a:r>
          </a:p>
          <a:p>
            <a:pPr marL="0" indent="0">
              <a:buNone/>
            </a:pPr>
            <a:r>
              <a:rPr lang="en-GB" sz="4600" b="1" dirty="0"/>
              <a:t>Collaboration and Teamwork</a:t>
            </a:r>
          </a:p>
          <a:p>
            <a:r>
              <a:rPr lang="en-GB" dirty="0"/>
              <a:t>By the end of the half term, contribute actively to departmental meetings through sharing ideas, resources or teaching strategies.</a:t>
            </a:r>
          </a:p>
          <a:p>
            <a:r>
              <a:rPr lang="en-GB" dirty="0"/>
              <a:t>Over the next 6 weeks, collaborate with colleagues to plan, review or adapt at least one sequence of learning.</a:t>
            </a:r>
          </a:p>
          <a:p>
            <a:r>
              <a:rPr lang="en-GB" dirty="0"/>
              <a:t>Within one term, seek feedback from colleagues on classroom practice and act on agreed development points.</a:t>
            </a:r>
          </a:p>
          <a:p>
            <a:r>
              <a:rPr lang="en-GB" dirty="0"/>
              <a:t>By the next professional review, demonstrate effective teamwork and collaborative practice that supports pupil progress.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BB7391D-C05A-C5C7-EB82-A305381C8EB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529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EC7BA5-783B-5EF2-5C2E-22D8B950C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86FF6E-9297-5E7C-9487-CF4608365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7" y="52251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4600" b="1" dirty="0"/>
              <a:t>Positive Learning Culture</a:t>
            </a:r>
          </a:p>
          <a:p>
            <a:pPr marL="0" indent="0">
              <a:buNone/>
            </a:pPr>
            <a:r>
              <a:rPr lang="en-GB" sz="4600" b="1" dirty="0"/>
              <a:t>Mistakes, Resilience and Perseverance</a:t>
            </a:r>
          </a:p>
          <a:p>
            <a:r>
              <a:rPr lang="en-GB" dirty="0"/>
              <a:t>Over the next 4 weeks, explicitly model how mistakes support learning in at least one lesson per week.</a:t>
            </a:r>
          </a:p>
          <a:p>
            <a:r>
              <a:rPr lang="en-GB" dirty="0"/>
              <a:t>By the end of the half term, establish classroom routines that encourage pupils to reflect on errors and improve responses.</a:t>
            </a:r>
          </a:p>
          <a:p>
            <a:r>
              <a:rPr lang="en-GB" dirty="0"/>
              <a:t>Within 6 weeks, praise effort, resilience and perseverance consistently during lessons, evidenced through mentor observations.</a:t>
            </a:r>
          </a:p>
          <a:p>
            <a:r>
              <a:rPr lang="en-GB" dirty="0"/>
              <a:t>By the next observation cycle, embed a classroom culture where pupils confidently attempt challenging tasks without fear of failure.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85F782F-E7E1-4260-0AA4-D437494D34A9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5848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0452E-2305-8EEA-047F-8301C5041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D99A6-D658-A2C9-4D09-4C57F154F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9262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Working with Parents and Carers</a:t>
            </a:r>
          </a:p>
          <a:p>
            <a:pPr marL="0" indent="0">
              <a:buNone/>
            </a:pPr>
            <a:r>
              <a:rPr lang="en-GB" sz="4600" b="1" dirty="0"/>
              <a:t>Building Positive Partnerships</a:t>
            </a:r>
          </a:p>
          <a:p>
            <a:r>
              <a:rPr lang="en-GB" dirty="0"/>
              <a:t>By the end of the half term, communicate positively with parents or carers regarding pupil progress or achievement at least once per fortnight.</a:t>
            </a:r>
          </a:p>
          <a:p>
            <a:r>
              <a:rPr lang="en-GB" dirty="0"/>
              <a:t>Over the next month, respond to parental communication professionally and within agreed school timescales.</a:t>
            </a:r>
          </a:p>
          <a:p>
            <a:r>
              <a:rPr lang="en-GB" dirty="0"/>
              <a:t>Within 6 weeks, contribute effectively to parent meetings, reports or consultation opportunities.</a:t>
            </a:r>
          </a:p>
          <a:p>
            <a:r>
              <a:rPr lang="en-GB" dirty="0"/>
              <a:t>By the next mentor meeting, demonstrate effective communication strategies that strengthen home-school relationships.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676965F-78A1-999F-A97E-9F08B052B64F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74556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F3824-CBEF-DF02-798B-9B9FC0A77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BD578-FC11-7BEF-1EA7-4EAFD32D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997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Safeguarding and Pupil Welfare</a:t>
            </a:r>
          </a:p>
          <a:p>
            <a:pPr marL="0" indent="0">
              <a:buNone/>
            </a:pPr>
            <a:r>
              <a:rPr lang="en-GB" sz="4600" b="1" dirty="0"/>
              <a:t>Promoting Safety and Wellbeing</a:t>
            </a:r>
          </a:p>
          <a:p>
            <a:r>
              <a:rPr lang="en-GB" dirty="0"/>
              <a:t>By the end of the half term, demonstrate secure understanding of safeguarding procedures and reporting responsibilities.</a:t>
            </a:r>
          </a:p>
          <a:p>
            <a:r>
              <a:rPr lang="en-GB" dirty="0"/>
              <a:t>Over the next 6 weeks, follow school safeguarding and wellbeing procedures consistently and appropriately.</a:t>
            </a:r>
          </a:p>
          <a:p>
            <a:r>
              <a:rPr lang="en-GB" dirty="0"/>
              <a:t>Within one term, identify and report concerns regarding pupil welfare promptly in line with school policy.</a:t>
            </a:r>
          </a:p>
          <a:p>
            <a:r>
              <a:rPr lang="en-GB" dirty="0"/>
              <a:t>By the next appraisal review, demonstrate professional vigilance regarding safeguarding and pupil wellbeing.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16845E1-BA71-3C9D-7523-5B264C43FEE2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49292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B6D82-1479-30CA-A332-7F85F024E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7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Workload and Wellbeing</a:t>
            </a:r>
          </a:p>
          <a:p>
            <a:pPr marL="0" indent="0">
              <a:buNone/>
            </a:pPr>
            <a:r>
              <a:rPr lang="en-GB" sz="5100" b="1" dirty="0"/>
              <a:t>Managing Professional Responsibilities Sustainably</a:t>
            </a:r>
          </a:p>
          <a:p>
            <a:r>
              <a:rPr lang="en-GB" dirty="0"/>
              <a:t>By the end of the half term, implement at least two workload-management strategies to improve efficiency and wellbeing.</a:t>
            </a:r>
          </a:p>
          <a:p>
            <a:r>
              <a:rPr lang="en-GB" dirty="0"/>
              <a:t>Over the next month, establish a sustainable weekly timetable that protects planning, preparation and wellbeing time.</a:t>
            </a:r>
          </a:p>
          <a:p>
            <a:r>
              <a:rPr lang="en-GB" dirty="0"/>
              <a:t>Within 6 weeks, evaluate the impact of workload-management approaches and adapt where necessary.</a:t>
            </a:r>
          </a:p>
          <a:p>
            <a:r>
              <a:rPr lang="en-GB" dirty="0"/>
              <a:t>By the next professional review, demonstrate effective organisation and workload management that supports professional performance.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ECFDD36-A1D2-3971-190A-DF09720FCDC6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82017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F185D-3738-DA28-58BE-8F8E80C94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870858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5800" b="1" dirty="0"/>
              <a:t>Engagement with School Systems and Policies</a:t>
            </a:r>
          </a:p>
          <a:p>
            <a:pPr marL="0" indent="0">
              <a:buNone/>
            </a:pPr>
            <a:r>
              <a:rPr lang="en-GB" sz="5800" b="1" dirty="0"/>
              <a:t>Understanding Whole-School Expectations</a:t>
            </a:r>
          </a:p>
          <a:p>
            <a:r>
              <a:rPr lang="en-GB" dirty="0"/>
              <a:t>By the end of the half term, apply school policies consistently, including behaviour, assessment, safeguarding and SEND procedures.</a:t>
            </a:r>
          </a:p>
          <a:p>
            <a:r>
              <a:rPr lang="en-GB" dirty="0"/>
              <a:t>Over the next 6 weeks, contribute positively to wider school responsibilities such as duties, enrichment or extracurricular activities.</a:t>
            </a:r>
          </a:p>
          <a:p>
            <a:r>
              <a:rPr lang="en-GB" dirty="0"/>
              <a:t>Within one term, demonstrate understanding of the school’s ethos, values and priorities through professional practice.</a:t>
            </a:r>
          </a:p>
          <a:p>
            <a:r>
              <a:rPr lang="en-GB" dirty="0"/>
              <a:t>By the next mentor review, evidence active engagement with whole-school systems and responsibilities.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AC59730-E7E4-9682-2E80-4FDFE6A163E2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66697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6FED1-7183-1E31-652D-EC089C96C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0554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Communication and Professional Relationships</a:t>
            </a:r>
          </a:p>
          <a:p>
            <a:pPr marL="0" indent="0">
              <a:buNone/>
            </a:pPr>
            <a:r>
              <a:rPr lang="en-GB" sz="5100" b="1" dirty="0"/>
              <a:t>Promoting Respectful and Effective Communication</a:t>
            </a:r>
          </a:p>
          <a:p>
            <a:r>
              <a:rPr lang="en-GB" dirty="0"/>
              <a:t>By the end of the half term, use professional and respectful communication consistently with pupils, colleagues and families.</a:t>
            </a:r>
          </a:p>
          <a:p>
            <a:r>
              <a:rPr lang="en-GB" dirty="0"/>
              <a:t>Over the next month, improve confidence in professional dialogue through active participation in meetings and discussions.</a:t>
            </a:r>
          </a:p>
          <a:p>
            <a:r>
              <a:rPr lang="en-GB" dirty="0"/>
              <a:t>Within 5 weeks, demonstrate active listening and constructive responses during professional conversations.</a:t>
            </a:r>
          </a:p>
          <a:p>
            <a:r>
              <a:rPr lang="en-GB" dirty="0"/>
              <a:t>By the next observation cycle, maintain positive professional relationships that contribute to a supportive school culture.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A4E4586-E083-69F0-BC37-A8293AB25B21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09460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6F87F-8E36-09EF-55B0-D04383242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Evidence-Informed Practice</a:t>
            </a:r>
          </a:p>
          <a:p>
            <a:pPr marL="0" indent="0">
              <a:buNone/>
            </a:pPr>
            <a:r>
              <a:rPr lang="en-GB" sz="4600" b="1" dirty="0"/>
              <a:t>Engaging with Research and Improvement</a:t>
            </a:r>
          </a:p>
          <a:p>
            <a:r>
              <a:rPr lang="en-GB" dirty="0"/>
              <a:t>By the end of the term, trial at least two evidence-informed teaching or behaviour strategies and evaluate their impact on pupil outcomes.</a:t>
            </a:r>
          </a:p>
          <a:p>
            <a:r>
              <a:rPr lang="en-GB" dirty="0"/>
              <a:t>Over the next 6 weeks, engage with research-informed professional development linked to identified areas for improvement.</a:t>
            </a:r>
          </a:p>
          <a:p>
            <a:r>
              <a:rPr lang="en-GB" dirty="0"/>
              <a:t>Within one half term, use mentor or observation feedback to adapt and refine classroom practice.</a:t>
            </a:r>
          </a:p>
          <a:p>
            <a:r>
              <a:rPr lang="en-GB" dirty="0"/>
              <a:t>By the next appraisal review, maintain evidence of engagement with research-informed professional learning.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22DBC80-EAFE-10AB-7326-862B70E192A5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59674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37BBB-2D28-501F-AB12-C5D2D05DE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75111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dirty="0"/>
              <a:t>Career Development and Professional Growth</a:t>
            </a:r>
          </a:p>
          <a:p>
            <a:pPr marL="0" indent="0">
              <a:buNone/>
            </a:pPr>
            <a:r>
              <a:rPr lang="en-GB" sz="5100" b="1" dirty="0"/>
              <a:t>Planning for Long-Term Development</a:t>
            </a:r>
          </a:p>
          <a:p>
            <a:r>
              <a:rPr lang="en-GB" dirty="0"/>
              <a:t>By the end of the term, identify and pursue one professional development goal linked to career progression.</a:t>
            </a:r>
          </a:p>
          <a:p>
            <a:r>
              <a:rPr lang="en-GB" dirty="0"/>
              <a:t>Over the next month, seek opportunities to observe outstanding practice across different subject areas or key stages.</a:t>
            </a:r>
          </a:p>
          <a:p>
            <a:r>
              <a:rPr lang="en-GB" dirty="0"/>
              <a:t>Within 6 weeks, maintain a portfolio of evidence linked to Teachers’ Standards and professional development targets.</a:t>
            </a:r>
          </a:p>
          <a:p>
            <a:r>
              <a:rPr lang="en-GB" dirty="0"/>
              <a:t>By the next mentor meeting, demonstrate progress towards agreed professional development priorities.</a:t>
            </a:r>
          </a:p>
          <a:p>
            <a:endParaRPr lang="en-GB" dirty="0"/>
          </a:p>
        </p:txBody>
      </p:sp>
      <p:sp>
        <p:nvSpPr>
          <p:cNvPr id="2" name="Action Button: Go Home 1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CBF176D-F6CC-4120-5A61-C51EB518D24A}"/>
              </a:ext>
            </a:extLst>
          </p:cNvPr>
          <p:cNvSpPr/>
          <p:nvPr/>
        </p:nvSpPr>
        <p:spPr>
          <a:xfrm>
            <a:off x="4096512" y="5669280"/>
            <a:ext cx="950976" cy="905256"/>
          </a:xfrm>
          <a:prstGeom prst="actionButtonHo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415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3C357FF7DD4047B71B85C0114DA162" ma:contentTypeVersion="14" ma:contentTypeDescription="Create a new document." ma:contentTypeScope="" ma:versionID="de6f5871bb80ffd54fc0c8f5262e0c79">
  <xsd:schema xmlns:xsd="http://www.w3.org/2001/XMLSchema" xmlns:xs="http://www.w3.org/2001/XMLSchema" xmlns:p="http://schemas.microsoft.com/office/2006/metadata/properties" xmlns:ns2="6e71c09c-5719-4e88-af77-260581849004" xmlns:ns3="a9047faf-09f1-4d7c-9bec-25bb6565919b" targetNamespace="http://schemas.microsoft.com/office/2006/metadata/properties" ma:root="true" ma:fieldsID="4b2cdc02024fcb2002f117d2a322697c" ns2:_="" ns3:_="">
    <xsd:import namespace="6e71c09c-5719-4e88-af77-260581849004"/>
    <xsd:import namespace="a9047faf-09f1-4d7c-9bec-25bb656591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71c09c-5719-4e88-af77-2605818490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3b4e7a9-4921-4884-8ec2-23d386fa8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47faf-09f1-4d7c-9bec-25bb6565919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4d1acff-6340-4758-80ff-ca5d83be1f22}" ma:internalName="TaxCatchAll" ma:showField="CatchAllData" ma:web="a9047faf-09f1-4d7c-9bec-25bb656591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047faf-09f1-4d7c-9bec-25bb6565919b" xsi:nil="true"/>
    <lcf76f155ced4ddcb4097134ff3c332f xmlns="6e71c09c-5719-4e88-af77-26058184900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C0F573-A4D0-4F17-9D5C-8A076533B9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AB7224-0942-4938-A65A-B0F9C2690C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71c09c-5719-4e88-af77-260581849004"/>
    <ds:schemaRef ds:uri="a9047faf-09f1-4d7c-9bec-25bb65659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D47FF0-555C-4163-A05B-CA378F49DFBE}">
  <ds:schemaRefs>
    <ds:schemaRef ds:uri="http://schemas.microsoft.com/office/2006/metadata/properties"/>
    <ds:schemaRef ds:uri="http://schemas.microsoft.com/office/infopath/2007/PartnerControls"/>
    <ds:schemaRef ds:uri="a9047faf-09f1-4d7c-9bec-25bb6565919b"/>
    <ds:schemaRef ds:uri="6e71c09c-5719-4e88-af77-260581849004"/>
  </ds:schemaRefs>
</ds:datastoreItem>
</file>

<file path=docMetadata/LabelInfo.xml><?xml version="1.0" encoding="utf-8"?>
<clbl:labelList xmlns:clbl="http://schemas.microsoft.com/office/2020/mipLabelMetadata">
  <clbl:label id="{052af4ff-75cf-48be-9503-79741c0f580d}" enabled="1" method="Standard" siteId="{43d2115b-a55e-46b6-9df7-b03388ecfc6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7553</Words>
  <Application>Microsoft Office PowerPoint</Application>
  <PresentationFormat>On-screen Show (4:3)</PresentationFormat>
  <Paragraphs>549</Paragraphs>
  <Slides>96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96</vt:i4>
      </vt:variant>
    </vt:vector>
  </HeadingPairs>
  <TitlesOfParts>
    <vt:vector size="100" baseType="lpstr">
      <vt:lpstr>Aptos</vt:lpstr>
      <vt:lpstr>Arial</vt:lpstr>
      <vt:lpstr>Calibri</vt:lpstr>
      <vt:lpstr>Office Theme</vt:lpstr>
      <vt:lpstr>ITTECF SMART Targets</vt:lpstr>
      <vt:lpstr>Aims</vt:lpstr>
      <vt:lpstr>PowerPoint Presentation</vt:lpstr>
      <vt:lpstr>PowerPoint Presentation</vt:lpstr>
      <vt:lpstr>Slide Organisation</vt:lpstr>
      <vt:lpstr>High Expectations – SMART Target Bank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Pupils Learn – SMART Target Bank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Subject and Curriculum – SMART Target Bank Based on the ‘Learn that…’ and ‘Learn how to…’ statements from the Initial Teacher Training and Early Career Framework (ITTECF) – Standard 3: Demonstrate Good Subject and Curriculum Knowledge.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Classroom Practice– SMART Target Bank Based on the ‘Learn that…’ and ‘Learn how to…’ statements from the Initial Teacher Training and Early Career Framework (ITTECF) – Standard 4:Plan and teach well structured lessons.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Adaptive Teaching– SMART Target Bank Based on the ‘Learn that…’ and ‘Learn how to…’ statements from the Initial Teacher Training and Early Career Framework (ITTECF) – Standard 5:Adapt teaching.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Assessment– SMART Target Bank Based on the ‘Learn that…’ and ‘Learn how to…’ statements from the Initial Teacher Training and Early Career Framework (ITTECF) – Standard 6:Make accurate and productive use of assessment.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Managing Behaviour– SMART Target Bank Based on the ‘Learn that…’ and ‘Learn how to…’ statements from the Initial Teacher Training and Early Career Framework (ITTECF) – Standard 7:Manage behaviour effectively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Professional Behaviours– SMART Target Bank Based on the ‘Learn that…’ and ‘Learn how to…’ statements from the Initial Teacher Training and Early Career Framework (ITTECF) – Standard 8: Fulfil wider professional responsibilities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Leaper, Vikki</cp:lastModifiedBy>
  <cp:revision>1</cp:revision>
  <dcterms:created xsi:type="dcterms:W3CDTF">2013-01-27T09:14:16Z</dcterms:created>
  <dcterms:modified xsi:type="dcterms:W3CDTF">2026-05-13T10:48:19Z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0x010100073C357FF7DD4047B71B85C0114DA162</vt:lpwstr>
  </property>
  <property fmtid="{D5CDD505-2E9C-101B-9397-08002B2CF9AE}" pid="3" name="MediaServiceImageTags">
    <vt:lpwstr/>
  </property>
</Properties>
</file>