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</p:sldMasterIdLst>
  <p:notesMasterIdLst>
    <p:notesMasterId r:id="rId15"/>
  </p:notesMasterIdLst>
  <p:sldIdLst>
    <p:sldId id="261" r:id="rId3"/>
    <p:sldId id="314" r:id="rId4"/>
    <p:sldId id="267" r:id="rId5"/>
    <p:sldId id="263" r:id="rId6"/>
    <p:sldId id="256" r:id="rId7"/>
    <p:sldId id="264" r:id="rId8"/>
    <p:sldId id="271" r:id="rId9"/>
    <p:sldId id="270" r:id="rId10"/>
    <p:sldId id="269" r:id="rId11"/>
    <p:sldId id="266" r:id="rId12"/>
    <p:sldId id="262" r:id="rId13"/>
    <p:sldId id="3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5B5D75-9532-BE6F-04C1-27F28C810875}" name="Hudson, David" initials="HD" userId="S::david.hudson@tees.ac.uk::ca10ab54-bef2-4023-970e-9762855f658e" providerId="AD"/>
  <p188:author id="{F0F4C6CE-BB69-9BE6-84FD-0D8EF8D0C8C4}" name="Newton, Amy" initials="NA" userId="S::a.newton@tees.ac.uk::a18a8bd9-2d85-40d7-9c91-9b5fd39213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8B4A"/>
    <a:srgbClr val="0563C1"/>
    <a:srgbClr val="A48D48"/>
    <a:srgbClr val="F67F21"/>
    <a:srgbClr val="7B704F"/>
    <a:srgbClr val="6C2686"/>
    <a:srgbClr val="082140"/>
    <a:srgbClr val="CA2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357F53-78C8-4237-A721-C1E9E7521221}" v="18" dt="2025-09-26T08:03:26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er, Ambroise" userId="620bc718-6c9c-46cc-8fe3-efa648948a42" providerId="ADAL" clId="{3833F32A-929F-422A-9D09-AC09ACD651D8}"/>
    <pc:docChg chg="delSld">
      <pc:chgData name="Baker, Ambroise" userId="620bc718-6c9c-46cc-8fe3-efa648948a42" providerId="ADAL" clId="{3833F32A-929F-422A-9D09-AC09ACD651D8}" dt="2025-09-26T08:08:14.250" v="0" actId="47"/>
      <pc:docMkLst>
        <pc:docMk/>
      </pc:docMkLst>
      <pc:sldChg chg="del">
        <pc:chgData name="Baker, Ambroise" userId="620bc718-6c9c-46cc-8fe3-efa648948a42" providerId="ADAL" clId="{3833F32A-929F-422A-9D09-AC09ACD651D8}" dt="2025-09-26T08:08:14.250" v="0" actId="47"/>
        <pc:sldMkLst>
          <pc:docMk/>
          <pc:sldMk cId="317704059" sldId="312"/>
        </pc:sldMkLst>
      </pc:sldChg>
    </pc:docChg>
  </pc:docChgLst>
  <pc:docChgLst>
    <pc:chgData name="Baker, Ambroise" userId="620bc718-6c9c-46cc-8fe3-efa648948a42" providerId="ADAL" clId="{A5357F53-78C8-4237-A721-C1E9E7521221}"/>
    <pc:docChg chg="undo custSel addSld delSld modSld sldOrd">
      <pc:chgData name="Baker, Ambroise" userId="620bc718-6c9c-46cc-8fe3-efa648948a42" providerId="ADAL" clId="{A5357F53-78C8-4237-A721-C1E9E7521221}" dt="2025-09-26T08:03:33.490" v="1051" actId="14100"/>
      <pc:docMkLst>
        <pc:docMk/>
      </pc:docMkLst>
      <pc:sldChg chg="del">
        <pc:chgData name="Baker, Ambroise" userId="620bc718-6c9c-46cc-8fe3-efa648948a42" providerId="ADAL" clId="{A5357F53-78C8-4237-A721-C1E9E7521221}" dt="2025-09-25T09:40:08.532" v="115" actId="47"/>
        <pc:sldMkLst>
          <pc:docMk/>
          <pc:sldMk cId="1034761692" sldId="259"/>
        </pc:sldMkLst>
      </pc:sldChg>
      <pc:sldChg chg="addSp delSp modSp mod">
        <pc:chgData name="Baker, Ambroise" userId="620bc718-6c9c-46cc-8fe3-efa648948a42" providerId="ADAL" clId="{A5357F53-78C8-4237-A721-C1E9E7521221}" dt="2025-09-25T10:13:28.528" v="417" actId="21"/>
        <pc:sldMkLst>
          <pc:docMk/>
          <pc:sldMk cId="1943739223" sldId="261"/>
        </pc:sldMkLst>
        <pc:picChg chg="add del mod">
          <ac:chgData name="Baker, Ambroise" userId="620bc718-6c9c-46cc-8fe3-efa648948a42" providerId="ADAL" clId="{A5357F53-78C8-4237-A721-C1E9E7521221}" dt="2025-09-25T10:13:28.528" v="417" actId="21"/>
          <ac:picMkLst>
            <pc:docMk/>
            <pc:sldMk cId="1943739223" sldId="261"/>
            <ac:picMk id="5" creationId="{EE167072-36DB-5364-23B6-1F7B68ADEDA6}"/>
          </ac:picMkLst>
        </pc:picChg>
      </pc:sldChg>
      <pc:sldChg chg="addSp modSp mod">
        <pc:chgData name="Baker, Ambroise" userId="620bc718-6c9c-46cc-8fe3-efa648948a42" providerId="ADAL" clId="{A5357F53-78C8-4237-A721-C1E9E7521221}" dt="2025-09-26T08:03:11.091" v="1049" actId="113"/>
        <pc:sldMkLst>
          <pc:docMk/>
          <pc:sldMk cId="2856665373" sldId="262"/>
        </pc:sldMkLst>
        <pc:spChg chg="mod">
          <ac:chgData name="Baker, Ambroise" userId="620bc718-6c9c-46cc-8fe3-efa648948a42" providerId="ADAL" clId="{A5357F53-78C8-4237-A721-C1E9E7521221}" dt="2025-09-26T06:15:40.491" v="503" actId="1076"/>
          <ac:spMkLst>
            <pc:docMk/>
            <pc:sldMk cId="2856665373" sldId="262"/>
            <ac:spMk id="2" creationId="{1F47D852-54D4-2EF3-4A93-475F0137E08A}"/>
          </ac:spMkLst>
        </pc:spChg>
        <pc:spChg chg="mod">
          <ac:chgData name="Baker, Ambroise" userId="620bc718-6c9c-46cc-8fe3-efa648948a42" providerId="ADAL" clId="{A5357F53-78C8-4237-A721-C1E9E7521221}" dt="2025-09-26T08:03:11.091" v="1049" actId="113"/>
          <ac:spMkLst>
            <pc:docMk/>
            <pc:sldMk cId="2856665373" sldId="262"/>
            <ac:spMk id="3" creationId="{65447CFE-946C-8B6A-B27F-E1B1333EDF0E}"/>
          </ac:spMkLst>
        </pc:spChg>
        <pc:picChg chg="add mod">
          <ac:chgData name="Baker, Ambroise" userId="620bc718-6c9c-46cc-8fe3-efa648948a42" providerId="ADAL" clId="{A5357F53-78C8-4237-A721-C1E9E7521221}" dt="2025-09-26T06:20:54.655" v="720" actId="1076"/>
          <ac:picMkLst>
            <pc:docMk/>
            <pc:sldMk cId="2856665373" sldId="262"/>
            <ac:picMk id="4" creationId="{E7FD3C3D-B5A3-BF96-B7A1-1032D6884F84}"/>
          </ac:picMkLst>
        </pc:picChg>
      </pc:sldChg>
      <pc:sldChg chg="modSp mod">
        <pc:chgData name="Baker, Ambroise" userId="620bc718-6c9c-46cc-8fe3-efa648948a42" providerId="ADAL" clId="{A5357F53-78C8-4237-A721-C1E9E7521221}" dt="2025-09-26T06:35:19.424" v="739" actId="20577"/>
        <pc:sldMkLst>
          <pc:docMk/>
          <pc:sldMk cId="1697354650" sldId="263"/>
        </pc:sldMkLst>
        <pc:spChg chg="mod">
          <ac:chgData name="Baker, Ambroise" userId="620bc718-6c9c-46cc-8fe3-efa648948a42" providerId="ADAL" clId="{A5357F53-78C8-4237-A721-C1E9E7521221}" dt="2025-09-26T06:35:19.424" v="739" actId="20577"/>
          <ac:spMkLst>
            <pc:docMk/>
            <pc:sldMk cId="1697354650" sldId="263"/>
            <ac:spMk id="3" creationId="{A21863F6-0364-F72F-2382-1BBDE301C07B}"/>
          </ac:spMkLst>
        </pc:spChg>
      </pc:sldChg>
      <pc:sldChg chg="modSp mod">
        <pc:chgData name="Baker, Ambroise" userId="620bc718-6c9c-46cc-8fe3-efa648948a42" providerId="ADAL" clId="{A5357F53-78C8-4237-A721-C1E9E7521221}" dt="2025-09-26T06:21:51.392" v="731" actId="20577"/>
        <pc:sldMkLst>
          <pc:docMk/>
          <pc:sldMk cId="3293536270" sldId="264"/>
        </pc:sldMkLst>
        <pc:spChg chg="mod">
          <ac:chgData name="Baker, Ambroise" userId="620bc718-6c9c-46cc-8fe3-efa648948a42" providerId="ADAL" clId="{A5357F53-78C8-4237-A721-C1E9E7521221}" dt="2025-09-25T10:14:32.622" v="429" actId="20577"/>
          <ac:spMkLst>
            <pc:docMk/>
            <pc:sldMk cId="3293536270" sldId="264"/>
            <ac:spMk id="2" creationId="{2DF98FE5-9F17-F771-7568-12EDB7DE302B}"/>
          </ac:spMkLst>
        </pc:spChg>
        <pc:spChg chg="mod">
          <ac:chgData name="Baker, Ambroise" userId="620bc718-6c9c-46cc-8fe3-efa648948a42" providerId="ADAL" clId="{A5357F53-78C8-4237-A721-C1E9E7521221}" dt="2025-09-26T06:21:51.392" v="731" actId="20577"/>
          <ac:spMkLst>
            <pc:docMk/>
            <pc:sldMk cId="3293536270" sldId="264"/>
            <ac:spMk id="3" creationId="{A204AD53-E9E9-58B3-26D6-8F040F9D858D}"/>
          </ac:spMkLst>
        </pc:spChg>
      </pc:sldChg>
      <pc:sldChg chg="del">
        <pc:chgData name="Baker, Ambroise" userId="620bc718-6c9c-46cc-8fe3-efa648948a42" providerId="ADAL" clId="{A5357F53-78C8-4237-A721-C1E9E7521221}" dt="2025-09-25T09:27:51.108" v="0" actId="47"/>
        <pc:sldMkLst>
          <pc:docMk/>
          <pc:sldMk cId="3683387835" sldId="265"/>
        </pc:sldMkLst>
      </pc:sldChg>
      <pc:sldChg chg="addSp modSp mod">
        <pc:chgData name="Baker, Ambroise" userId="620bc718-6c9c-46cc-8fe3-efa648948a42" providerId="ADAL" clId="{A5357F53-78C8-4237-A721-C1E9E7521221}" dt="2025-09-25T10:13:43.904" v="422" actId="1076"/>
        <pc:sldMkLst>
          <pc:docMk/>
          <pc:sldMk cId="3426262599" sldId="267"/>
        </pc:sldMkLst>
        <pc:picChg chg="add mod">
          <ac:chgData name="Baker, Ambroise" userId="620bc718-6c9c-46cc-8fe3-efa648948a42" providerId="ADAL" clId="{A5357F53-78C8-4237-A721-C1E9E7521221}" dt="2025-09-25T10:13:43.904" v="422" actId="1076"/>
          <ac:picMkLst>
            <pc:docMk/>
            <pc:sldMk cId="3426262599" sldId="267"/>
            <ac:picMk id="4" creationId="{EE167072-36DB-5364-23B6-1F7B68ADEDA6}"/>
          </ac:picMkLst>
        </pc:picChg>
        <pc:picChg chg="mod">
          <ac:chgData name="Baker, Ambroise" userId="620bc718-6c9c-46cc-8fe3-efa648948a42" providerId="ADAL" clId="{A5357F53-78C8-4237-A721-C1E9E7521221}" dt="2025-09-25T09:40:25.596" v="116" actId="14100"/>
          <ac:picMkLst>
            <pc:docMk/>
            <pc:sldMk cId="3426262599" sldId="267"/>
            <ac:picMk id="5" creationId="{307C3FB3-4AAF-5934-C673-5E0EC9ED58CB}"/>
          </ac:picMkLst>
        </pc:picChg>
      </pc:sldChg>
      <pc:sldChg chg="del">
        <pc:chgData name="Baker, Ambroise" userId="620bc718-6c9c-46cc-8fe3-efa648948a42" providerId="ADAL" clId="{A5357F53-78C8-4237-A721-C1E9E7521221}" dt="2025-09-25T09:28:37.840" v="14" actId="47"/>
        <pc:sldMkLst>
          <pc:docMk/>
          <pc:sldMk cId="213361136" sldId="268"/>
        </pc:sldMkLst>
      </pc:sldChg>
      <pc:sldChg chg="addSp delSp modSp mod">
        <pc:chgData name="Baker, Ambroise" userId="620bc718-6c9c-46cc-8fe3-efa648948a42" providerId="ADAL" clId="{A5357F53-78C8-4237-A721-C1E9E7521221}" dt="2025-09-26T06:34:29.374" v="734" actId="20577"/>
        <pc:sldMkLst>
          <pc:docMk/>
          <pc:sldMk cId="204735753" sldId="269"/>
        </pc:sldMkLst>
        <pc:spChg chg="mod">
          <ac:chgData name="Baker, Ambroise" userId="620bc718-6c9c-46cc-8fe3-efa648948a42" providerId="ADAL" clId="{A5357F53-78C8-4237-A721-C1E9E7521221}" dt="2025-09-25T09:36:34.392" v="111" actId="20577"/>
          <ac:spMkLst>
            <pc:docMk/>
            <pc:sldMk cId="204735753" sldId="269"/>
            <ac:spMk id="4" creationId="{6B5635D7-7950-3ABA-F4D2-35809628E8DE}"/>
          </ac:spMkLst>
        </pc:spChg>
        <pc:spChg chg="mod">
          <ac:chgData name="Baker, Ambroise" userId="620bc718-6c9c-46cc-8fe3-efa648948a42" providerId="ADAL" clId="{A5357F53-78C8-4237-A721-C1E9E7521221}" dt="2025-09-26T06:34:29.374" v="734" actId="20577"/>
          <ac:spMkLst>
            <pc:docMk/>
            <pc:sldMk cId="204735753" sldId="269"/>
            <ac:spMk id="5" creationId="{CF1AF192-3E86-BD60-20C7-69B057895FB9}"/>
          </ac:spMkLst>
        </pc:spChg>
        <pc:spChg chg="mod">
          <ac:chgData name="Baker, Ambroise" userId="620bc718-6c9c-46cc-8fe3-efa648948a42" providerId="ADAL" clId="{A5357F53-78C8-4237-A721-C1E9E7521221}" dt="2025-09-25T09:46:13.688" v="208" actId="207"/>
          <ac:spMkLst>
            <pc:docMk/>
            <pc:sldMk cId="204735753" sldId="269"/>
            <ac:spMk id="54" creationId="{92E09C4E-06D3-3654-F123-AA6BD597DCDB}"/>
          </ac:spMkLst>
        </pc:spChg>
        <pc:spChg chg="mod">
          <ac:chgData name="Baker, Ambroise" userId="620bc718-6c9c-46cc-8fe3-efa648948a42" providerId="ADAL" clId="{A5357F53-78C8-4237-A721-C1E9E7521221}" dt="2025-09-25T09:46:02.958" v="207" actId="27636"/>
          <ac:spMkLst>
            <pc:docMk/>
            <pc:sldMk cId="204735753" sldId="269"/>
            <ac:spMk id="55" creationId="{5AEFBCE4-47E6-E93F-3884-9A4384D41E48}"/>
          </ac:spMkLst>
        </pc:spChg>
        <pc:grpChg chg="mod">
          <ac:chgData name="Baker, Ambroise" userId="620bc718-6c9c-46cc-8fe3-efa648948a42" providerId="ADAL" clId="{A5357F53-78C8-4237-A721-C1E9E7521221}" dt="2025-09-25T09:36:54.272" v="113" actId="1076"/>
          <ac:grpSpMkLst>
            <pc:docMk/>
            <pc:sldMk cId="204735753" sldId="269"/>
            <ac:grpSpMk id="30" creationId="{AB997B7D-521F-C25B-7EEC-2A7350491DE7}"/>
          </ac:grpSpMkLst>
        </pc:grpChg>
        <pc:grpChg chg="mod">
          <ac:chgData name="Baker, Ambroise" userId="620bc718-6c9c-46cc-8fe3-efa648948a42" providerId="ADAL" clId="{A5357F53-78C8-4237-A721-C1E9E7521221}" dt="2025-09-25T09:36:45.046" v="112" actId="1076"/>
          <ac:grpSpMkLst>
            <pc:docMk/>
            <pc:sldMk cId="204735753" sldId="269"/>
            <ac:grpSpMk id="31" creationId="{A5B50680-E792-0430-3740-8EE856BAF325}"/>
          </ac:grpSpMkLst>
        </pc:grpChg>
        <pc:grpChg chg="mod">
          <ac:chgData name="Baker, Ambroise" userId="620bc718-6c9c-46cc-8fe3-efa648948a42" providerId="ADAL" clId="{A5357F53-78C8-4237-A721-C1E9E7521221}" dt="2025-09-25T09:48:08.065" v="220" actId="1076"/>
          <ac:grpSpMkLst>
            <pc:docMk/>
            <pc:sldMk cId="204735753" sldId="269"/>
            <ac:grpSpMk id="47" creationId="{0048FE97-87AE-40BC-532B-F8E8E8758757}"/>
          </ac:grpSpMkLst>
        </pc:grpChg>
        <pc:grpChg chg="add mod">
          <ac:chgData name="Baker, Ambroise" userId="620bc718-6c9c-46cc-8fe3-efa648948a42" providerId="ADAL" clId="{A5357F53-78C8-4237-A721-C1E9E7521221}" dt="2025-09-25T09:45:56.613" v="196" actId="1076"/>
          <ac:grpSpMkLst>
            <pc:docMk/>
            <pc:sldMk cId="204735753" sldId="269"/>
            <ac:grpSpMk id="53" creationId="{390EFB65-C407-7F75-4FF4-3D338EF6A4BA}"/>
          </ac:grpSpMkLst>
        </pc:grpChg>
        <pc:picChg chg="mod">
          <ac:chgData name="Baker, Ambroise" userId="620bc718-6c9c-46cc-8fe3-efa648948a42" providerId="ADAL" clId="{A5357F53-78C8-4237-A721-C1E9E7521221}" dt="2025-09-25T09:48:18.804" v="221" actId="1076"/>
          <ac:picMkLst>
            <pc:docMk/>
            <pc:sldMk cId="204735753" sldId="269"/>
            <ac:picMk id="48" creationId="{55007269-08EF-C46E-7EC1-A7CA9CA414AC}"/>
          </ac:picMkLst>
        </pc:picChg>
        <pc:picChg chg="add del mod ord">
          <ac:chgData name="Baker, Ambroise" userId="620bc718-6c9c-46cc-8fe3-efa648948a42" providerId="ADAL" clId="{A5357F53-78C8-4237-A721-C1E9E7521221}" dt="2025-09-25T09:47:09.417" v="214" actId="478"/>
          <ac:picMkLst>
            <pc:docMk/>
            <pc:sldMk cId="204735753" sldId="269"/>
            <ac:picMk id="51" creationId="{95787E24-2D00-771B-3BC5-DD9493CEECA4}"/>
          </ac:picMkLst>
        </pc:picChg>
        <pc:picChg chg="add mod">
          <ac:chgData name="Baker, Ambroise" userId="620bc718-6c9c-46cc-8fe3-efa648948a42" providerId="ADAL" clId="{A5357F53-78C8-4237-A721-C1E9E7521221}" dt="2025-09-25T09:45:45.528" v="194"/>
          <ac:picMkLst>
            <pc:docMk/>
            <pc:sldMk cId="204735753" sldId="269"/>
            <ac:picMk id="52" creationId="{8F697561-1D45-FFF0-0F9D-397B0DFC8627}"/>
          </ac:picMkLst>
        </pc:picChg>
        <pc:picChg chg="add mod ord">
          <ac:chgData name="Baker, Ambroise" userId="620bc718-6c9c-46cc-8fe3-efa648948a42" providerId="ADAL" clId="{A5357F53-78C8-4237-A721-C1E9E7521221}" dt="2025-09-25T09:47:56.461" v="219" actId="1076"/>
          <ac:picMkLst>
            <pc:docMk/>
            <pc:sldMk cId="204735753" sldId="269"/>
            <ac:picMk id="56" creationId="{79003924-B982-A9A4-2DD4-D15028B4ECE4}"/>
          </ac:picMkLst>
        </pc:picChg>
      </pc:sldChg>
      <pc:sldChg chg="modSp mod">
        <pc:chgData name="Baker, Ambroise" userId="620bc718-6c9c-46cc-8fe3-efa648948a42" providerId="ADAL" clId="{A5357F53-78C8-4237-A721-C1E9E7521221}" dt="2025-09-25T09:32:16.749" v="40" actId="313"/>
        <pc:sldMkLst>
          <pc:docMk/>
          <pc:sldMk cId="948600179" sldId="270"/>
        </pc:sldMkLst>
        <pc:spChg chg="mod">
          <ac:chgData name="Baker, Ambroise" userId="620bc718-6c9c-46cc-8fe3-efa648948a42" providerId="ADAL" clId="{A5357F53-78C8-4237-A721-C1E9E7521221}" dt="2025-09-25T09:32:16.749" v="40" actId="313"/>
          <ac:spMkLst>
            <pc:docMk/>
            <pc:sldMk cId="948600179" sldId="270"/>
            <ac:spMk id="2" creationId="{386B4CF7-EF6F-B90A-1566-D0064C401BC4}"/>
          </ac:spMkLst>
        </pc:spChg>
      </pc:sldChg>
      <pc:sldChg chg="modSp del mod">
        <pc:chgData name="Baker, Ambroise" userId="620bc718-6c9c-46cc-8fe3-efa648948a42" providerId="ADAL" clId="{A5357F53-78C8-4237-A721-C1E9E7521221}" dt="2025-09-25T09:39:59.873" v="114" actId="47"/>
        <pc:sldMkLst>
          <pc:docMk/>
          <pc:sldMk cId="684005" sldId="271"/>
        </pc:sldMkLst>
        <pc:spChg chg="mod">
          <ac:chgData name="Baker, Ambroise" userId="620bc718-6c9c-46cc-8fe3-efa648948a42" providerId="ADAL" clId="{A5357F53-78C8-4237-A721-C1E9E7521221}" dt="2025-09-25T09:33:00.234" v="68" actId="20577"/>
          <ac:spMkLst>
            <pc:docMk/>
            <pc:sldMk cId="684005" sldId="271"/>
            <ac:spMk id="2" creationId="{CF2F2B8B-CAD2-F0A4-7CB2-CF4D424BA794}"/>
          </ac:spMkLst>
        </pc:spChg>
      </pc:sldChg>
      <pc:sldChg chg="add ord">
        <pc:chgData name="Baker, Ambroise" userId="620bc718-6c9c-46cc-8fe3-efa648948a42" providerId="ADAL" clId="{A5357F53-78C8-4237-A721-C1E9E7521221}" dt="2025-09-26T06:22:37.396" v="733"/>
        <pc:sldMkLst>
          <pc:docMk/>
          <pc:sldMk cId="2645343867" sldId="271"/>
        </pc:sldMkLst>
      </pc:sldChg>
      <pc:sldChg chg="del">
        <pc:chgData name="Baker, Ambroise" userId="620bc718-6c9c-46cc-8fe3-efa648948a42" providerId="ADAL" clId="{A5357F53-78C8-4237-A721-C1E9E7521221}" dt="2025-09-25T09:27:53.333" v="1" actId="47"/>
        <pc:sldMkLst>
          <pc:docMk/>
          <pc:sldMk cId="2784094965" sldId="272"/>
        </pc:sldMkLst>
      </pc:sldChg>
      <pc:sldChg chg="modSp add ord">
        <pc:chgData name="Baker, Ambroise" userId="620bc718-6c9c-46cc-8fe3-efa648948a42" providerId="ADAL" clId="{A5357F53-78C8-4237-A721-C1E9E7521221}" dt="2025-09-26T06:22:37.396" v="733"/>
        <pc:sldMkLst>
          <pc:docMk/>
          <pc:sldMk cId="317704059" sldId="312"/>
        </pc:sldMkLst>
        <pc:spChg chg="mod">
          <ac:chgData name="Baker, Ambroise" userId="620bc718-6c9c-46cc-8fe3-efa648948a42" providerId="ADAL" clId="{A5357F53-78C8-4237-A721-C1E9E7521221}" dt="2025-09-26T06:03:35.003" v="430"/>
          <ac:spMkLst>
            <pc:docMk/>
            <pc:sldMk cId="317704059" sldId="312"/>
            <ac:spMk id="5" creationId="{4D384646-AB4C-8061-1C5F-D938FD15FC9E}"/>
          </ac:spMkLst>
        </pc:spChg>
      </pc:sldChg>
      <pc:sldChg chg="addSp modSp new mod">
        <pc:chgData name="Baker, Ambroise" userId="620bc718-6c9c-46cc-8fe3-efa648948a42" providerId="ADAL" clId="{A5357F53-78C8-4237-A721-C1E9E7521221}" dt="2025-09-26T08:03:33.490" v="1051" actId="14100"/>
        <pc:sldMkLst>
          <pc:docMk/>
          <pc:sldMk cId="1777134703" sldId="313"/>
        </pc:sldMkLst>
        <pc:spChg chg="mod">
          <ac:chgData name="Baker, Ambroise" userId="620bc718-6c9c-46cc-8fe3-efa648948a42" providerId="ADAL" clId="{A5357F53-78C8-4237-A721-C1E9E7521221}" dt="2025-09-26T07:58:59.282" v="1017" actId="20577"/>
          <ac:spMkLst>
            <pc:docMk/>
            <pc:sldMk cId="1777134703" sldId="313"/>
            <ac:spMk id="2" creationId="{57426E7C-4420-BAC1-D870-C5DCFD8F74C3}"/>
          </ac:spMkLst>
        </pc:spChg>
        <pc:spChg chg="mod">
          <ac:chgData name="Baker, Ambroise" userId="620bc718-6c9c-46cc-8fe3-efa648948a42" providerId="ADAL" clId="{A5357F53-78C8-4237-A721-C1E9E7521221}" dt="2025-09-26T08:03:33.490" v="1051" actId="14100"/>
          <ac:spMkLst>
            <pc:docMk/>
            <pc:sldMk cId="1777134703" sldId="313"/>
            <ac:spMk id="3" creationId="{9E5EBA05-703F-73D7-5D92-133A3F07E89E}"/>
          </ac:spMkLst>
        </pc:spChg>
        <pc:picChg chg="add mod">
          <ac:chgData name="Baker, Ambroise" userId="620bc718-6c9c-46cc-8fe3-efa648948a42" providerId="ADAL" clId="{A5357F53-78C8-4237-A721-C1E9E7521221}" dt="2025-09-26T08:03:26.125" v="1050"/>
          <ac:picMkLst>
            <pc:docMk/>
            <pc:sldMk cId="1777134703" sldId="313"/>
            <ac:picMk id="4" creationId="{409250F1-374D-FF78-9517-55836177D2EC}"/>
          </ac:picMkLst>
        </pc:picChg>
      </pc:sldChg>
      <pc:sldChg chg="modSp new mod">
        <pc:chgData name="Baker, Ambroise" userId="620bc718-6c9c-46cc-8fe3-efa648948a42" providerId="ADAL" clId="{A5357F53-78C8-4237-A721-C1E9E7521221}" dt="2025-09-26T07:57:57.998" v="992" actId="20577"/>
        <pc:sldMkLst>
          <pc:docMk/>
          <pc:sldMk cId="586204806" sldId="314"/>
        </pc:sldMkLst>
        <pc:spChg chg="mod">
          <ac:chgData name="Baker, Ambroise" userId="620bc718-6c9c-46cc-8fe3-efa648948a42" providerId="ADAL" clId="{A5357F53-78C8-4237-A721-C1E9E7521221}" dt="2025-09-26T07:55:46.061" v="760" actId="20577"/>
          <ac:spMkLst>
            <pc:docMk/>
            <pc:sldMk cId="586204806" sldId="314"/>
            <ac:spMk id="2" creationId="{C3703EA1-B875-A0F6-4ABE-39221ACA0D76}"/>
          </ac:spMkLst>
        </pc:spChg>
        <pc:spChg chg="mod">
          <ac:chgData name="Baker, Ambroise" userId="620bc718-6c9c-46cc-8fe3-efa648948a42" providerId="ADAL" clId="{A5357F53-78C8-4237-A721-C1E9E7521221}" dt="2025-09-26T07:57:57.998" v="992" actId="20577"/>
          <ac:spMkLst>
            <pc:docMk/>
            <pc:sldMk cId="586204806" sldId="314"/>
            <ac:spMk id="3" creationId="{2A5AA172-2C22-C4F9-F5EC-A73DC94F00E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j.Mankelow@tees.ac.uk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j.Mankelow@tees.ac.u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C2127D-2A0D-4466-AE00-2AE83888EF92}" type="doc">
      <dgm:prSet loTypeId="urn:microsoft.com/office/officeart/2005/8/layout/vProcess5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06F85E4-9435-41E1-BA92-6F8B683234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Background in environmental consultancy</a:t>
          </a:r>
        </a:p>
      </dgm:t>
    </dgm:pt>
    <dgm:pt modelId="{102AA1DC-6737-400E-AC9A-1469851B0C08}" type="parTrans" cxnId="{B1FF3938-2B0D-4302-8315-EEB2CAED3345}">
      <dgm:prSet/>
      <dgm:spPr/>
      <dgm:t>
        <a:bodyPr/>
        <a:lstStyle/>
        <a:p>
          <a:endParaRPr lang="en-US"/>
        </a:p>
      </dgm:t>
    </dgm:pt>
    <dgm:pt modelId="{418CB8B1-8A0C-483F-9309-463BFC532A7E}" type="sibTrans" cxnId="{B1FF3938-2B0D-4302-8315-EEB2CAED334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5B1F34B-6DBB-40A4-9CD7-41A75EF273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Second career as practitioner and academic in the health sector</a:t>
          </a:r>
        </a:p>
      </dgm:t>
    </dgm:pt>
    <dgm:pt modelId="{E6806701-D19D-41E0-9F1C-BF53E55F23E6}" type="parTrans" cxnId="{78A672CF-CD40-43FF-BE5F-F34813A60081}">
      <dgm:prSet/>
      <dgm:spPr/>
      <dgm:t>
        <a:bodyPr/>
        <a:lstStyle/>
        <a:p>
          <a:endParaRPr lang="en-US"/>
        </a:p>
      </dgm:t>
    </dgm:pt>
    <dgm:pt modelId="{21139BBE-8D1B-4003-BA47-5E47F0FD9859}" type="sibTrans" cxnId="{78A672CF-CD40-43FF-BE5F-F34813A600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C3F4402-4847-4E5D-AAAE-9BC1963029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J.Mankelow@tees.ac.uk</a:t>
          </a:r>
          <a:endParaRPr lang="en-US" dirty="0">
            <a:solidFill>
              <a:schemeClr val="bg1"/>
            </a:solidFill>
          </a:endParaRPr>
        </a:p>
      </dgm:t>
    </dgm:pt>
    <dgm:pt modelId="{4BBF26C3-4ED4-4B4D-8B5B-88C153FD0D35}" type="parTrans" cxnId="{10532BCD-EC6A-4A9B-BE1D-0B083FEA53E9}">
      <dgm:prSet/>
      <dgm:spPr/>
      <dgm:t>
        <a:bodyPr/>
        <a:lstStyle/>
        <a:p>
          <a:endParaRPr lang="en-US"/>
        </a:p>
      </dgm:t>
    </dgm:pt>
    <dgm:pt modelId="{2012614B-2F35-4008-A2A0-C1358CD4832F}" type="sibTrans" cxnId="{10532BCD-EC6A-4A9B-BE1D-0B083FEA53E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B7E2DB4-2286-4B82-8EBB-7B38B3FF6A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Special interest in patients with persistent pain and connecting with outdoors. </a:t>
          </a:r>
        </a:p>
      </dgm:t>
    </dgm:pt>
    <dgm:pt modelId="{C8837717-D5B7-4771-993C-FA3F18244733}" type="parTrans" cxnId="{EABBA588-1FEC-4FE6-A145-1B969C15D06A}">
      <dgm:prSet/>
      <dgm:spPr/>
      <dgm:t>
        <a:bodyPr/>
        <a:lstStyle/>
        <a:p>
          <a:endParaRPr lang="en-US"/>
        </a:p>
      </dgm:t>
    </dgm:pt>
    <dgm:pt modelId="{F82CED2D-AD87-4C83-98CD-BA3B4326E341}" type="sibTrans" cxnId="{EABBA588-1FEC-4FE6-A145-1B969C15D06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20CCDE1-D1E1-5F4F-88FA-776D6E770F49}" type="pres">
      <dgm:prSet presAssocID="{B8C2127D-2A0D-4466-AE00-2AE83888EF92}" presName="outerComposite" presStyleCnt="0">
        <dgm:presLayoutVars>
          <dgm:chMax val="5"/>
          <dgm:dir/>
          <dgm:resizeHandles val="exact"/>
        </dgm:presLayoutVars>
      </dgm:prSet>
      <dgm:spPr/>
    </dgm:pt>
    <dgm:pt modelId="{2C17FE62-D33C-904D-8536-2C6A615BF12E}" type="pres">
      <dgm:prSet presAssocID="{B8C2127D-2A0D-4466-AE00-2AE83888EF92}" presName="dummyMaxCanvas" presStyleCnt="0">
        <dgm:presLayoutVars/>
      </dgm:prSet>
      <dgm:spPr/>
    </dgm:pt>
    <dgm:pt modelId="{CD1FDEE2-5FA1-2E4A-9715-2E08044F25FB}" type="pres">
      <dgm:prSet presAssocID="{B8C2127D-2A0D-4466-AE00-2AE83888EF92}" presName="FourNodes_1" presStyleLbl="node1" presStyleIdx="0" presStyleCnt="4">
        <dgm:presLayoutVars>
          <dgm:bulletEnabled val="1"/>
        </dgm:presLayoutVars>
      </dgm:prSet>
      <dgm:spPr/>
    </dgm:pt>
    <dgm:pt modelId="{4168455F-62B2-8D45-BC13-EEB6EC93C58F}" type="pres">
      <dgm:prSet presAssocID="{B8C2127D-2A0D-4466-AE00-2AE83888EF92}" presName="FourNodes_2" presStyleLbl="node1" presStyleIdx="1" presStyleCnt="4">
        <dgm:presLayoutVars>
          <dgm:bulletEnabled val="1"/>
        </dgm:presLayoutVars>
      </dgm:prSet>
      <dgm:spPr/>
    </dgm:pt>
    <dgm:pt modelId="{BF32750A-0704-EA46-B096-A2DE84F9387B}" type="pres">
      <dgm:prSet presAssocID="{B8C2127D-2A0D-4466-AE00-2AE83888EF92}" presName="FourNodes_3" presStyleLbl="node1" presStyleIdx="2" presStyleCnt="4">
        <dgm:presLayoutVars>
          <dgm:bulletEnabled val="1"/>
        </dgm:presLayoutVars>
      </dgm:prSet>
      <dgm:spPr/>
    </dgm:pt>
    <dgm:pt modelId="{99EC8EAF-1A30-6845-9439-A0689EBAC59C}" type="pres">
      <dgm:prSet presAssocID="{B8C2127D-2A0D-4466-AE00-2AE83888EF92}" presName="FourNodes_4" presStyleLbl="node1" presStyleIdx="3" presStyleCnt="4">
        <dgm:presLayoutVars>
          <dgm:bulletEnabled val="1"/>
        </dgm:presLayoutVars>
      </dgm:prSet>
      <dgm:spPr/>
    </dgm:pt>
    <dgm:pt modelId="{6230851D-29D7-954F-8869-65DF7454C6D8}" type="pres">
      <dgm:prSet presAssocID="{B8C2127D-2A0D-4466-AE00-2AE83888EF92}" presName="FourConn_1-2" presStyleLbl="fgAccFollowNode1" presStyleIdx="0" presStyleCnt="3">
        <dgm:presLayoutVars>
          <dgm:bulletEnabled val="1"/>
        </dgm:presLayoutVars>
      </dgm:prSet>
      <dgm:spPr/>
    </dgm:pt>
    <dgm:pt modelId="{70400608-2038-4E4B-82CD-E94F53B09806}" type="pres">
      <dgm:prSet presAssocID="{B8C2127D-2A0D-4466-AE00-2AE83888EF92}" presName="FourConn_2-3" presStyleLbl="fgAccFollowNode1" presStyleIdx="1" presStyleCnt="3">
        <dgm:presLayoutVars>
          <dgm:bulletEnabled val="1"/>
        </dgm:presLayoutVars>
      </dgm:prSet>
      <dgm:spPr/>
    </dgm:pt>
    <dgm:pt modelId="{7F22B650-DEDC-BA4C-93F2-C07F9E3BD79F}" type="pres">
      <dgm:prSet presAssocID="{B8C2127D-2A0D-4466-AE00-2AE83888EF92}" presName="FourConn_3-4" presStyleLbl="fgAccFollowNode1" presStyleIdx="2" presStyleCnt="3">
        <dgm:presLayoutVars>
          <dgm:bulletEnabled val="1"/>
        </dgm:presLayoutVars>
      </dgm:prSet>
      <dgm:spPr/>
    </dgm:pt>
    <dgm:pt modelId="{BE912F60-9EA2-5641-BD26-E48D7C4E8309}" type="pres">
      <dgm:prSet presAssocID="{B8C2127D-2A0D-4466-AE00-2AE83888EF92}" presName="FourNodes_1_text" presStyleLbl="node1" presStyleIdx="3" presStyleCnt="4">
        <dgm:presLayoutVars>
          <dgm:bulletEnabled val="1"/>
        </dgm:presLayoutVars>
      </dgm:prSet>
      <dgm:spPr/>
    </dgm:pt>
    <dgm:pt modelId="{46790322-553A-AA4F-98A3-F84A449D6375}" type="pres">
      <dgm:prSet presAssocID="{B8C2127D-2A0D-4466-AE00-2AE83888EF92}" presName="FourNodes_2_text" presStyleLbl="node1" presStyleIdx="3" presStyleCnt="4">
        <dgm:presLayoutVars>
          <dgm:bulletEnabled val="1"/>
        </dgm:presLayoutVars>
      </dgm:prSet>
      <dgm:spPr/>
    </dgm:pt>
    <dgm:pt modelId="{4FC2A00E-0F65-6642-9B02-CF8DC8B3038B}" type="pres">
      <dgm:prSet presAssocID="{B8C2127D-2A0D-4466-AE00-2AE83888EF92}" presName="FourNodes_3_text" presStyleLbl="node1" presStyleIdx="3" presStyleCnt="4">
        <dgm:presLayoutVars>
          <dgm:bulletEnabled val="1"/>
        </dgm:presLayoutVars>
      </dgm:prSet>
      <dgm:spPr/>
    </dgm:pt>
    <dgm:pt modelId="{E3BDA4BE-E5A7-4E44-8C74-FBE7B47232FE}" type="pres">
      <dgm:prSet presAssocID="{B8C2127D-2A0D-4466-AE00-2AE83888EF9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EE5B107-864E-1943-BC5D-6662DC4C8D11}" type="presOf" srcId="{0B7E2DB4-2286-4B82-8EBB-7B38B3FF6A7F}" destId="{E3BDA4BE-E5A7-4E44-8C74-FBE7B47232FE}" srcOrd="1" destOrd="0" presId="urn:microsoft.com/office/officeart/2005/8/layout/vProcess5"/>
    <dgm:cxn modelId="{C7D1791A-0726-574F-AC2E-1D9DDC094D0A}" type="presOf" srcId="{906F85E4-9435-41E1-BA92-6F8B68323428}" destId="{CD1FDEE2-5FA1-2E4A-9715-2E08044F25FB}" srcOrd="0" destOrd="0" presId="urn:microsoft.com/office/officeart/2005/8/layout/vProcess5"/>
    <dgm:cxn modelId="{A9045235-F5BE-E543-8F2F-F7006E555606}" type="presOf" srcId="{21139BBE-8D1B-4003-BA47-5E47F0FD9859}" destId="{70400608-2038-4E4B-82CD-E94F53B09806}" srcOrd="0" destOrd="0" presId="urn:microsoft.com/office/officeart/2005/8/layout/vProcess5"/>
    <dgm:cxn modelId="{B1FF3938-2B0D-4302-8315-EEB2CAED3345}" srcId="{B8C2127D-2A0D-4466-AE00-2AE83888EF92}" destId="{906F85E4-9435-41E1-BA92-6F8B68323428}" srcOrd="0" destOrd="0" parTransId="{102AA1DC-6737-400E-AC9A-1469851B0C08}" sibTransId="{418CB8B1-8A0C-483F-9309-463BFC532A7E}"/>
    <dgm:cxn modelId="{40773F60-41BB-C843-AB6A-41E4A242E6E7}" type="presOf" srcId="{25B1F34B-6DBB-40A4-9CD7-41A75EF27378}" destId="{46790322-553A-AA4F-98A3-F84A449D6375}" srcOrd="1" destOrd="0" presId="urn:microsoft.com/office/officeart/2005/8/layout/vProcess5"/>
    <dgm:cxn modelId="{F34DDB49-F0BD-6D4E-93A4-FF967571110E}" type="presOf" srcId="{B8C2127D-2A0D-4466-AE00-2AE83888EF92}" destId="{F20CCDE1-D1E1-5F4F-88FA-776D6E770F49}" srcOrd="0" destOrd="0" presId="urn:microsoft.com/office/officeart/2005/8/layout/vProcess5"/>
    <dgm:cxn modelId="{7B223756-C489-C248-AB9B-BA6F388D82A6}" type="presOf" srcId="{25B1F34B-6DBB-40A4-9CD7-41A75EF27378}" destId="{4168455F-62B2-8D45-BC13-EEB6EC93C58F}" srcOrd="0" destOrd="0" presId="urn:microsoft.com/office/officeart/2005/8/layout/vProcess5"/>
    <dgm:cxn modelId="{E4DC3181-D5D9-C74E-A9B7-21A5ECC8E290}" type="presOf" srcId="{418CB8B1-8A0C-483F-9309-463BFC532A7E}" destId="{6230851D-29D7-954F-8869-65DF7454C6D8}" srcOrd="0" destOrd="0" presId="urn:microsoft.com/office/officeart/2005/8/layout/vProcess5"/>
    <dgm:cxn modelId="{EABBA588-1FEC-4FE6-A145-1B969C15D06A}" srcId="{B8C2127D-2A0D-4466-AE00-2AE83888EF92}" destId="{0B7E2DB4-2286-4B82-8EBB-7B38B3FF6A7F}" srcOrd="3" destOrd="0" parTransId="{C8837717-D5B7-4771-993C-FA3F18244733}" sibTransId="{F82CED2D-AD87-4C83-98CD-BA3B4326E341}"/>
    <dgm:cxn modelId="{D19B998D-121B-E444-93D2-6D620417EB13}" type="presOf" srcId="{2012614B-2F35-4008-A2A0-C1358CD4832F}" destId="{7F22B650-DEDC-BA4C-93F2-C07F9E3BD79F}" srcOrd="0" destOrd="0" presId="urn:microsoft.com/office/officeart/2005/8/layout/vProcess5"/>
    <dgm:cxn modelId="{60F497A5-1795-8E46-8BB8-BEEED362294D}" type="presOf" srcId="{906F85E4-9435-41E1-BA92-6F8B68323428}" destId="{BE912F60-9EA2-5641-BD26-E48D7C4E8309}" srcOrd="1" destOrd="0" presId="urn:microsoft.com/office/officeart/2005/8/layout/vProcess5"/>
    <dgm:cxn modelId="{E7D586BB-206C-474B-9E7A-9CE3F9BEB4C0}" type="presOf" srcId="{AC3F4402-4847-4E5D-AAAE-9BC1963029F6}" destId="{4FC2A00E-0F65-6642-9B02-CF8DC8B3038B}" srcOrd="1" destOrd="0" presId="urn:microsoft.com/office/officeart/2005/8/layout/vProcess5"/>
    <dgm:cxn modelId="{0A28FBCC-0E2D-FB48-9189-03ED210470B1}" type="presOf" srcId="{0B7E2DB4-2286-4B82-8EBB-7B38B3FF6A7F}" destId="{99EC8EAF-1A30-6845-9439-A0689EBAC59C}" srcOrd="0" destOrd="0" presId="urn:microsoft.com/office/officeart/2005/8/layout/vProcess5"/>
    <dgm:cxn modelId="{10532BCD-EC6A-4A9B-BE1D-0B083FEA53E9}" srcId="{B8C2127D-2A0D-4466-AE00-2AE83888EF92}" destId="{AC3F4402-4847-4E5D-AAAE-9BC1963029F6}" srcOrd="2" destOrd="0" parTransId="{4BBF26C3-4ED4-4B4D-8B5B-88C153FD0D35}" sibTransId="{2012614B-2F35-4008-A2A0-C1358CD4832F}"/>
    <dgm:cxn modelId="{78A672CF-CD40-43FF-BE5F-F34813A60081}" srcId="{B8C2127D-2A0D-4466-AE00-2AE83888EF92}" destId="{25B1F34B-6DBB-40A4-9CD7-41A75EF27378}" srcOrd="1" destOrd="0" parTransId="{E6806701-D19D-41E0-9F1C-BF53E55F23E6}" sibTransId="{21139BBE-8D1B-4003-BA47-5E47F0FD9859}"/>
    <dgm:cxn modelId="{801897EC-5DF1-6F48-80AD-D22EB0F444AC}" type="presOf" srcId="{AC3F4402-4847-4E5D-AAAE-9BC1963029F6}" destId="{BF32750A-0704-EA46-B096-A2DE84F9387B}" srcOrd="0" destOrd="0" presId="urn:microsoft.com/office/officeart/2005/8/layout/vProcess5"/>
    <dgm:cxn modelId="{2D5F097C-2C73-0047-8FA8-8B351D6CE9FD}" type="presParOf" srcId="{F20CCDE1-D1E1-5F4F-88FA-776D6E770F49}" destId="{2C17FE62-D33C-904D-8536-2C6A615BF12E}" srcOrd="0" destOrd="0" presId="urn:microsoft.com/office/officeart/2005/8/layout/vProcess5"/>
    <dgm:cxn modelId="{EA90CC59-78CD-1449-BF53-FDBFA898016B}" type="presParOf" srcId="{F20CCDE1-D1E1-5F4F-88FA-776D6E770F49}" destId="{CD1FDEE2-5FA1-2E4A-9715-2E08044F25FB}" srcOrd="1" destOrd="0" presId="urn:microsoft.com/office/officeart/2005/8/layout/vProcess5"/>
    <dgm:cxn modelId="{40C2B854-8207-1642-B437-0A2460F8D5A1}" type="presParOf" srcId="{F20CCDE1-D1E1-5F4F-88FA-776D6E770F49}" destId="{4168455F-62B2-8D45-BC13-EEB6EC93C58F}" srcOrd="2" destOrd="0" presId="urn:microsoft.com/office/officeart/2005/8/layout/vProcess5"/>
    <dgm:cxn modelId="{E9E1B193-5853-8641-98EF-8784A8A5BC46}" type="presParOf" srcId="{F20CCDE1-D1E1-5F4F-88FA-776D6E770F49}" destId="{BF32750A-0704-EA46-B096-A2DE84F9387B}" srcOrd="3" destOrd="0" presId="urn:microsoft.com/office/officeart/2005/8/layout/vProcess5"/>
    <dgm:cxn modelId="{71003A85-B585-4C4A-B3BD-5068B5DC611B}" type="presParOf" srcId="{F20CCDE1-D1E1-5F4F-88FA-776D6E770F49}" destId="{99EC8EAF-1A30-6845-9439-A0689EBAC59C}" srcOrd="4" destOrd="0" presId="urn:microsoft.com/office/officeart/2005/8/layout/vProcess5"/>
    <dgm:cxn modelId="{8F1B56FA-FEB5-E745-9F57-CF9E03F202D7}" type="presParOf" srcId="{F20CCDE1-D1E1-5F4F-88FA-776D6E770F49}" destId="{6230851D-29D7-954F-8869-65DF7454C6D8}" srcOrd="5" destOrd="0" presId="urn:microsoft.com/office/officeart/2005/8/layout/vProcess5"/>
    <dgm:cxn modelId="{AC27DD88-72E0-1341-B0FB-6A0C82D9C21A}" type="presParOf" srcId="{F20CCDE1-D1E1-5F4F-88FA-776D6E770F49}" destId="{70400608-2038-4E4B-82CD-E94F53B09806}" srcOrd="6" destOrd="0" presId="urn:microsoft.com/office/officeart/2005/8/layout/vProcess5"/>
    <dgm:cxn modelId="{517497C9-4BBD-DB40-B26C-CE054E0030E5}" type="presParOf" srcId="{F20CCDE1-D1E1-5F4F-88FA-776D6E770F49}" destId="{7F22B650-DEDC-BA4C-93F2-C07F9E3BD79F}" srcOrd="7" destOrd="0" presId="urn:microsoft.com/office/officeart/2005/8/layout/vProcess5"/>
    <dgm:cxn modelId="{7590D67C-E586-EB4A-A6B2-94161F5BABFB}" type="presParOf" srcId="{F20CCDE1-D1E1-5F4F-88FA-776D6E770F49}" destId="{BE912F60-9EA2-5641-BD26-E48D7C4E8309}" srcOrd="8" destOrd="0" presId="urn:microsoft.com/office/officeart/2005/8/layout/vProcess5"/>
    <dgm:cxn modelId="{971AFEC4-DD82-F843-B8B5-12A43178DC69}" type="presParOf" srcId="{F20CCDE1-D1E1-5F4F-88FA-776D6E770F49}" destId="{46790322-553A-AA4F-98A3-F84A449D6375}" srcOrd="9" destOrd="0" presId="urn:microsoft.com/office/officeart/2005/8/layout/vProcess5"/>
    <dgm:cxn modelId="{0893D985-0A24-3C49-8D40-2FADB46E8A76}" type="presParOf" srcId="{F20CCDE1-D1E1-5F4F-88FA-776D6E770F49}" destId="{4FC2A00E-0F65-6642-9B02-CF8DC8B3038B}" srcOrd="10" destOrd="0" presId="urn:microsoft.com/office/officeart/2005/8/layout/vProcess5"/>
    <dgm:cxn modelId="{126E6482-D41F-5240-8296-9D776A9D0A3F}" type="presParOf" srcId="{F20CCDE1-D1E1-5F4F-88FA-776D6E770F49}" destId="{E3BDA4BE-E5A7-4E44-8C74-FBE7B47232F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FDEE2-5FA1-2E4A-9715-2E08044F25FB}">
      <dsp:nvSpPr>
        <dsp:cNvPr id="0" name=""/>
        <dsp:cNvSpPr/>
      </dsp:nvSpPr>
      <dsp:spPr>
        <a:xfrm>
          <a:off x="0" y="0"/>
          <a:ext cx="5543690" cy="108305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Background in environmental consultancy</a:t>
          </a:r>
        </a:p>
      </dsp:txBody>
      <dsp:txXfrm>
        <a:off x="31722" y="31722"/>
        <a:ext cx="4283469" cy="1019612"/>
      </dsp:txXfrm>
    </dsp:sp>
    <dsp:sp modelId="{4168455F-62B2-8D45-BC13-EEB6EC93C58F}">
      <dsp:nvSpPr>
        <dsp:cNvPr id="0" name=""/>
        <dsp:cNvSpPr/>
      </dsp:nvSpPr>
      <dsp:spPr>
        <a:xfrm>
          <a:off x="464284" y="1279975"/>
          <a:ext cx="5543690" cy="108305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Second career as practitioner and academic in the health sector</a:t>
          </a:r>
        </a:p>
      </dsp:txBody>
      <dsp:txXfrm>
        <a:off x="496006" y="1311697"/>
        <a:ext cx="4311975" cy="1019612"/>
      </dsp:txXfrm>
    </dsp:sp>
    <dsp:sp modelId="{BF32750A-0704-EA46-B096-A2DE84F9387B}">
      <dsp:nvSpPr>
        <dsp:cNvPr id="0" name=""/>
        <dsp:cNvSpPr/>
      </dsp:nvSpPr>
      <dsp:spPr>
        <a:xfrm>
          <a:off x="921638" y="2559950"/>
          <a:ext cx="5543690" cy="108305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J.Mankelow@tees.ac.uk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953360" y="2591672"/>
        <a:ext cx="4318905" cy="1019612"/>
      </dsp:txXfrm>
    </dsp:sp>
    <dsp:sp modelId="{99EC8EAF-1A30-6845-9439-A0689EBAC59C}">
      <dsp:nvSpPr>
        <dsp:cNvPr id="0" name=""/>
        <dsp:cNvSpPr/>
      </dsp:nvSpPr>
      <dsp:spPr>
        <a:xfrm>
          <a:off x="1385922" y="3839925"/>
          <a:ext cx="5543690" cy="108305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Special interest in patients with persistent pain and connecting with outdoors. </a:t>
          </a:r>
        </a:p>
      </dsp:txBody>
      <dsp:txXfrm>
        <a:off x="1417644" y="3871647"/>
        <a:ext cx="4311975" cy="1019612"/>
      </dsp:txXfrm>
    </dsp:sp>
    <dsp:sp modelId="{6230851D-29D7-954F-8869-65DF7454C6D8}">
      <dsp:nvSpPr>
        <dsp:cNvPr id="0" name=""/>
        <dsp:cNvSpPr/>
      </dsp:nvSpPr>
      <dsp:spPr>
        <a:xfrm>
          <a:off x="4839703" y="829522"/>
          <a:ext cx="703986" cy="703986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998100" y="829522"/>
        <a:ext cx="387192" cy="529749"/>
      </dsp:txXfrm>
    </dsp:sp>
    <dsp:sp modelId="{70400608-2038-4E4B-82CD-E94F53B09806}">
      <dsp:nvSpPr>
        <dsp:cNvPr id="0" name=""/>
        <dsp:cNvSpPr/>
      </dsp:nvSpPr>
      <dsp:spPr>
        <a:xfrm>
          <a:off x="5303988" y="2109497"/>
          <a:ext cx="703986" cy="703986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462385" y="2109497"/>
        <a:ext cx="387192" cy="529749"/>
      </dsp:txXfrm>
    </dsp:sp>
    <dsp:sp modelId="{7F22B650-DEDC-BA4C-93F2-C07F9E3BD79F}">
      <dsp:nvSpPr>
        <dsp:cNvPr id="0" name=""/>
        <dsp:cNvSpPr/>
      </dsp:nvSpPr>
      <dsp:spPr>
        <a:xfrm>
          <a:off x="5761342" y="3389473"/>
          <a:ext cx="703986" cy="703986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919739" y="3389473"/>
        <a:ext cx="387192" cy="529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54A33-1090-EC4D-8812-6652BA30441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9DF67-0900-1547-96D2-E921F3F76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dinosaur links to how long ago I did my environmental studies but my interest has never waned and could not. Of interest it is the Oxfordshire dinosaur, I did my studies at Oxford Brookes, so it’s not </a:t>
            </a:r>
            <a:r>
              <a:rPr lang="en-US"/>
              <a:t>a completely random link!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CFEDE-C386-1E43-B6C5-5450B8439F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55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14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221" y="2522138"/>
            <a:ext cx="9144000" cy="1298391"/>
          </a:xfrm>
          <a:prstGeom prst="rect">
            <a:avLst/>
          </a:prstGeom>
        </p:spPr>
        <p:txBody>
          <a:bodyPr anchor="b"/>
          <a:lstStyle>
            <a:lvl1pPr algn="l">
              <a:defRPr sz="6000" b="1" i="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21" y="3912605"/>
            <a:ext cx="9144000" cy="69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rgbClr val="A88B4A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  <p:extLst>
      <p:ext uri="{BB962C8B-B14F-4D97-AF65-F5344CB8AC3E}">
        <p14:creationId xmlns:p14="http://schemas.microsoft.com/office/powerpoint/2010/main" val="54960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6188149" y="3349256"/>
            <a:ext cx="914400" cy="914400"/>
          </a:xfrm>
          <a:prstGeom prst="rect">
            <a:avLst/>
          </a:prstGeom>
        </p:spPr>
        <p:txBody>
          <a:bodyPr wrap="none" rtlCol="0" anchor="ctr" anchorCtr="0">
            <a:normAutofit/>
          </a:bodyPr>
          <a:lstStyle/>
          <a:p>
            <a:endParaRPr lang="en-US" sz="40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27991" y="327830"/>
            <a:ext cx="11536018" cy="734864"/>
          </a:xfrm>
          <a:prstGeom prst="rect">
            <a:avLst/>
          </a:prstGeom>
        </p:spPr>
        <p:txBody>
          <a:bodyPr anchor="b"/>
          <a:lstStyle>
            <a:lvl1pPr algn="l">
              <a:defRPr sz="4000" b="1" i="0" baseline="0"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1365" y="1274820"/>
            <a:ext cx="11536018" cy="43183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33723" y="347072"/>
            <a:ext cx="11510948" cy="5246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204" y="346655"/>
            <a:ext cx="11557591" cy="7079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Title of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43" y="1274820"/>
            <a:ext cx="11557591" cy="4311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88" y="481639"/>
            <a:ext cx="11568223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888" y="3361364"/>
            <a:ext cx="1156822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204" y="1281496"/>
            <a:ext cx="5702596" cy="43116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281495"/>
            <a:ext cx="5683101" cy="4311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C48A53-32C7-FC29-992B-51F395F9F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204" y="346655"/>
            <a:ext cx="11557591" cy="7079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Title of slide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160" y="1279687"/>
            <a:ext cx="568941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8160" y="2111420"/>
            <a:ext cx="5689415" cy="3466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79687"/>
            <a:ext cx="567247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11420"/>
            <a:ext cx="5672470" cy="3466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2332BD-96ED-4E2C-DEBB-4B773B59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204" y="346655"/>
            <a:ext cx="11557591" cy="7079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Title of slide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ACA27-2FFD-095B-4ECE-2B9B963EB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CC0A86-869F-DA24-982F-2FF0CBE8D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58BA7-C891-FA14-FC9F-5290EBF3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FF46-6739-8A4D-AC55-3D86E12A90DA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7BEC5-3CB7-E8DA-1F64-5D1DE1B2E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2D3DD-2317-CB45-1437-92116489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AB83-A4A1-C249-A658-1F7D1B9D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ac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221" y="2522138"/>
            <a:ext cx="9144000" cy="1298391"/>
          </a:xfrm>
          <a:prstGeom prst="rect">
            <a:avLst/>
          </a:prstGeom>
        </p:spPr>
        <p:txBody>
          <a:bodyPr anchor="b"/>
          <a:lstStyle>
            <a:lvl1pPr algn="l">
              <a:defRPr sz="6000" b="1" i="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21" y="3912605"/>
            <a:ext cx="9144000" cy="69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rgbClr val="A88B4A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  <p:extLst>
      <p:ext uri="{BB962C8B-B14F-4D97-AF65-F5344CB8AC3E}">
        <p14:creationId xmlns:p14="http://schemas.microsoft.com/office/powerpoint/2010/main" val="350300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ack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221" y="2522138"/>
            <a:ext cx="9144000" cy="1298391"/>
          </a:xfrm>
          <a:prstGeom prst="rect">
            <a:avLst/>
          </a:prstGeom>
        </p:spPr>
        <p:txBody>
          <a:bodyPr anchor="b"/>
          <a:lstStyle>
            <a:lvl1pPr algn="l">
              <a:defRPr sz="6000" b="1" i="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21" y="3912605"/>
            <a:ext cx="9144000" cy="69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rgbClr val="A88B4A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  <p:extLst>
      <p:ext uri="{BB962C8B-B14F-4D97-AF65-F5344CB8AC3E}">
        <p14:creationId xmlns:p14="http://schemas.microsoft.com/office/powerpoint/2010/main" val="96192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ack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221" y="2522138"/>
            <a:ext cx="9144000" cy="1298391"/>
          </a:xfrm>
          <a:prstGeom prst="rect">
            <a:avLst/>
          </a:prstGeom>
        </p:spPr>
        <p:txBody>
          <a:bodyPr anchor="b"/>
          <a:lstStyle>
            <a:lvl1pPr algn="l">
              <a:defRPr sz="6000" b="1" i="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21" y="3912605"/>
            <a:ext cx="9144000" cy="69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rgbClr val="A88B4A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  <p:extLst>
      <p:ext uri="{BB962C8B-B14F-4D97-AF65-F5344CB8AC3E}">
        <p14:creationId xmlns:p14="http://schemas.microsoft.com/office/powerpoint/2010/main" val="127012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95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old 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221" y="2522138"/>
            <a:ext cx="9144000" cy="1298391"/>
          </a:xfrm>
          <a:prstGeom prst="rect">
            <a:avLst/>
          </a:prstGeom>
        </p:spPr>
        <p:txBody>
          <a:bodyPr anchor="b"/>
          <a:lstStyle>
            <a:lvl1pPr algn="l">
              <a:defRPr sz="6000" b="1" i="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21" y="3912605"/>
            <a:ext cx="9144000" cy="69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  <p:extLst>
      <p:ext uri="{BB962C8B-B14F-4D97-AF65-F5344CB8AC3E}">
        <p14:creationId xmlns:p14="http://schemas.microsoft.com/office/powerpoint/2010/main" val="27036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ol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221" y="2522138"/>
            <a:ext cx="9144000" cy="1298391"/>
          </a:xfrm>
          <a:prstGeom prst="rect">
            <a:avLst/>
          </a:prstGeom>
        </p:spPr>
        <p:txBody>
          <a:bodyPr anchor="b"/>
          <a:lstStyle>
            <a:lvl1pPr algn="l">
              <a:defRPr sz="6000" b="1" i="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21" y="3912605"/>
            <a:ext cx="9144000" cy="69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  <p:extLst>
      <p:ext uri="{BB962C8B-B14F-4D97-AF65-F5344CB8AC3E}">
        <p14:creationId xmlns:p14="http://schemas.microsoft.com/office/powerpoint/2010/main" val="266808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old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221" y="2522138"/>
            <a:ext cx="9144000" cy="1298391"/>
          </a:xfrm>
          <a:prstGeom prst="rect">
            <a:avLst/>
          </a:prstGeom>
        </p:spPr>
        <p:txBody>
          <a:bodyPr anchor="b"/>
          <a:lstStyle>
            <a:lvl1pPr algn="l">
              <a:defRPr sz="6000" b="1" i="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21" y="3912605"/>
            <a:ext cx="9144000" cy="69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person/subtitle</a:t>
            </a:r>
          </a:p>
        </p:txBody>
      </p:sp>
    </p:spTree>
    <p:extLst>
      <p:ext uri="{BB962C8B-B14F-4D97-AF65-F5344CB8AC3E}">
        <p14:creationId xmlns:p14="http://schemas.microsoft.com/office/powerpoint/2010/main" val="75718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77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82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1" r:id="rId3"/>
    <p:sldLayoutId id="2147483692" r:id="rId4"/>
    <p:sldLayoutId id="2147483689" r:id="rId5"/>
    <p:sldLayoutId id="2147483690" r:id="rId6"/>
    <p:sldLayoutId id="2147483693" r:id="rId7"/>
    <p:sldLayoutId id="2147483694" r:id="rId8"/>
    <p:sldLayoutId id="2147483651" r:id="rId9"/>
    <p:sldLayoutId id="214748368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5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4" r:id="rId3"/>
    <p:sldLayoutId id="2147483685" r:id="rId4"/>
    <p:sldLayoutId id="2147483686" r:id="rId5"/>
    <p:sldLayoutId id="2147483687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lair.Cooper@tees.ac.uk" TargetMode="External"/><Relationship Id="rId2" Type="http://schemas.openxmlformats.org/officeDocument/2006/relationships/hyperlink" Target="mailto:T.Pak@tees.ac.uk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mailto:D.Feliciano@tees.ac.uk" TargetMode="External"/><Relationship Id="rId4" Type="http://schemas.openxmlformats.org/officeDocument/2006/relationships/hyperlink" Target="mailto:D.Dalton@tees.ac.u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1274-AC89-FD91-27A5-10103AD30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0" y="2522138"/>
            <a:ext cx="10214971" cy="1298391"/>
          </a:xfrm>
        </p:spPr>
        <p:txBody>
          <a:bodyPr/>
          <a:lstStyle/>
          <a:p>
            <a:r>
              <a:rPr lang="en-GB" dirty="0"/>
              <a:t>Working with the University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3A4E0-31F3-EEF8-0E3D-48361FCA13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“How to make the most of my collaboration?” workshop</a:t>
            </a:r>
          </a:p>
          <a:p>
            <a:r>
              <a:rPr lang="fr-FR" dirty="0"/>
              <a:t>Tannaz Pak </a:t>
            </a:r>
            <a:r>
              <a:rPr lang="fr-FR" u="sng" dirty="0">
                <a:hlinkClick r:id="rId2"/>
              </a:rPr>
              <a:t>T.Pak@tees.ac.uk</a:t>
            </a:r>
            <a:endParaRPr lang="en-GB" dirty="0"/>
          </a:p>
          <a:p>
            <a:r>
              <a:rPr lang="en-GB" dirty="0"/>
              <a:t>Clair Cooper </a:t>
            </a:r>
            <a:r>
              <a:rPr lang="en-GB" u="sng" dirty="0">
                <a:hlinkClick r:id="rId3"/>
              </a:rPr>
              <a:t>Clair.Cooper@tees.ac.uk</a:t>
            </a:r>
            <a:endParaRPr lang="en-GB" dirty="0"/>
          </a:p>
          <a:p>
            <a:r>
              <a:rPr lang="en-GB" dirty="0"/>
              <a:t>Desire Dalton </a:t>
            </a:r>
            <a:r>
              <a:rPr lang="en-GB" u="sng" dirty="0">
                <a:hlinkClick r:id="rId4"/>
              </a:rPr>
              <a:t>D.Dalton@tees.ac.uk</a:t>
            </a:r>
            <a:endParaRPr lang="en-GB" dirty="0"/>
          </a:p>
          <a:p>
            <a:r>
              <a:rPr lang="en-GB" dirty="0"/>
              <a:t>Diana Feliciano </a:t>
            </a:r>
            <a:r>
              <a:rPr lang="en-GB" u="sng" dirty="0">
                <a:hlinkClick r:id="rId5"/>
              </a:rPr>
              <a:t>D.Feliciano@tees.ac.uk</a:t>
            </a:r>
            <a:endParaRPr lang="en-GB" u="sng" dirty="0"/>
          </a:p>
          <a:p>
            <a:r>
              <a:rPr lang="en-GB" dirty="0"/>
              <a:t>Ambroise Baker </a:t>
            </a:r>
            <a:r>
              <a:rPr lang="en-GB" u="sng" dirty="0">
                <a:solidFill>
                  <a:srgbClr val="0563C1"/>
                </a:solidFill>
              </a:rPr>
              <a:t>A.Baker@tees.ac.uk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3739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esside University | Fees, Intake, Scholarship">
            <a:extLst>
              <a:ext uri="{FF2B5EF4-FFF2-40B4-BE49-F238E27FC236}">
                <a16:creationId xmlns:a16="http://schemas.microsoft.com/office/drawing/2014/main" id="{1274D0DB-0F99-8407-9145-BDC32C9D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03" y="18288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82E66F-A43D-0A65-780C-015B69F08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991" y="327830"/>
            <a:ext cx="11725464" cy="734864"/>
          </a:xfrm>
        </p:spPr>
        <p:txBody>
          <a:bodyPr/>
          <a:lstStyle/>
          <a:p>
            <a:r>
              <a:rPr lang="en-GB" dirty="0"/>
              <a:t>Teaching our students (e.g. TVNP, RSPB, INCA)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75040-9A34-3969-073B-D4137F2C16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Guest lectures</a:t>
            </a:r>
          </a:p>
          <a:p>
            <a:r>
              <a:rPr lang="en-GB" dirty="0"/>
              <a:t>Field trips</a:t>
            </a:r>
          </a:p>
          <a:p>
            <a:r>
              <a:rPr lang="en-GB" dirty="0"/>
              <a:t>Career fairs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A group of people standing in a ditch&#10;&#10;AI-generated content may be incorrect.">
            <a:extLst>
              <a:ext uri="{FF2B5EF4-FFF2-40B4-BE49-F238E27FC236}">
                <a16:creationId xmlns:a16="http://schemas.microsoft.com/office/drawing/2014/main" id="{6F3EB0E6-4FD0-19B5-5AF9-0A6DCCF3C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038" y="929751"/>
            <a:ext cx="2623185" cy="4663440"/>
          </a:xfrm>
          <a:prstGeom prst="rect">
            <a:avLst/>
          </a:prstGeom>
        </p:spPr>
      </p:pic>
      <p:pic>
        <p:nvPicPr>
          <p:cNvPr id="7" name="Picture 6" descr="A group of people standing in front of a circular object&#10;&#10;AI-generated content may be incorrect.">
            <a:extLst>
              <a:ext uri="{FF2B5EF4-FFF2-40B4-BE49-F238E27FC236}">
                <a16:creationId xmlns:a16="http://schemas.microsoft.com/office/drawing/2014/main" id="{B21E80FA-03B1-7223-EF74-ABDDD4818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205" y="2752893"/>
            <a:ext cx="5031621" cy="283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05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D852-54D4-2EF3-4A93-475F0137E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991" y="110116"/>
            <a:ext cx="11536018" cy="734864"/>
          </a:xfrm>
        </p:spPr>
        <p:txBody>
          <a:bodyPr/>
          <a:lstStyle/>
          <a:p>
            <a:r>
              <a:rPr lang="en-GB" dirty="0"/>
              <a:t>Colleagues with an interest in TVNP activities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47CFE-946C-8B6A-B27F-E1B1333ED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191" y="986494"/>
            <a:ext cx="11536018" cy="4597877"/>
          </a:xfrm>
          <a:noFill/>
        </p:spPr>
        <p:txBody>
          <a:bodyPr/>
          <a:lstStyle/>
          <a:p>
            <a:r>
              <a:rPr lang="en-GB" b="1" dirty="0"/>
              <a:t>Representative examples across Uni:</a:t>
            </a:r>
          </a:p>
          <a:p>
            <a:r>
              <a:rPr lang="en-GB" dirty="0"/>
              <a:t>Mehnaz Rashid – Nature-based solutions, water quality and GIS</a:t>
            </a:r>
          </a:p>
          <a:p>
            <a:r>
              <a:rPr lang="en-GB" dirty="0"/>
              <a:t>Tannaz Pak – Engineering and digital technology</a:t>
            </a:r>
          </a:p>
          <a:p>
            <a:r>
              <a:rPr lang="en-GB" b="1" dirty="0"/>
              <a:t>Clair Cooper – Perception of net zero and nature</a:t>
            </a:r>
          </a:p>
          <a:p>
            <a:r>
              <a:rPr lang="en-GB" dirty="0"/>
              <a:t>Richard Lord - Geosciences and geo-environment </a:t>
            </a:r>
          </a:p>
          <a:p>
            <a:r>
              <a:rPr lang="en-GB" dirty="0"/>
              <a:t>Desire Dalton – Animal genetics, disease and ecology</a:t>
            </a:r>
          </a:p>
          <a:p>
            <a:r>
              <a:rPr lang="en-GB" dirty="0"/>
              <a:t>Jagjit Mankelow – Links to human health</a:t>
            </a:r>
          </a:p>
          <a:p>
            <a:r>
              <a:rPr lang="en-GB" dirty="0"/>
              <a:t>Diana Feliciano – Climate change policy</a:t>
            </a:r>
            <a:endParaRPr lang="de-DE" dirty="0"/>
          </a:p>
          <a:p>
            <a:r>
              <a:rPr lang="de-DE" dirty="0"/>
              <a:t>Sarah Perks – </a:t>
            </a:r>
            <a:r>
              <a:rPr lang="en-GB" dirty="0"/>
              <a:t>Arts, Culture and Creative Methodologies</a:t>
            </a:r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7FD3C3D-B5A3-BF96-B7A1-1032D6884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201" y="1880694"/>
            <a:ext cx="2978828" cy="37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65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6E7C-4420-BAC1-D870-C5DCFD8F74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Open discussion and Q&amp;A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BA05-703F-73D7-5D92-133A3F07E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365" y="1274820"/>
            <a:ext cx="8793836" cy="4318371"/>
          </a:xfrm>
        </p:spPr>
        <p:txBody>
          <a:bodyPr/>
          <a:lstStyle/>
          <a:p>
            <a:r>
              <a:rPr lang="en-GB" dirty="0"/>
              <a:t>"Is there anything you wish the University did more of to support your work?”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09250F1-374D-FF78-9517-55836177D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201" y="1880694"/>
            <a:ext cx="2978828" cy="37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3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03EA1-B875-A0F6-4ABE-39221ACA0D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Workshop’s outline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AA172-2C22-C4F9-F5EC-A73DC94F00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Why this workshop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Types of collaborations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Examples or collaboration and academic expertise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Open discussion and Q &amp; 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One-to-one discussions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204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21E9-BDFC-FE58-6CD7-799D4F81A6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this workshop?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D988FF-019D-7AC8-20FE-C41F8A480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365" y="1274820"/>
            <a:ext cx="6582355" cy="4318371"/>
          </a:xfrm>
        </p:spPr>
        <p:txBody>
          <a:bodyPr/>
          <a:lstStyle/>
          <a:p>
            <a:r>
              <a:rPr lang="en-GB" dirty="0"/>
              <a:t>Teesside University “We have a long-established track record of delivering high-quality education, research and consultancy.”</a:t>
            </a:r>
          </a:p>
          <a:p>
            <a:r>
              <a:rPr lang="en-GB" dirty="0"/>
              <a:t>What does this mean for you and your organisation?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C3FB3-4AAF-5934-C673-5E0EC9ED58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75" t="8279" r="30100"/>
          <a:stretch/>
        </p:blipFill>
        <p:spPr>
          <a:xfrm>
            <a:off x="6668655" y="-2815"/>
            <a:ext cx="5355153" cy="5309383"/>
          </a:xfrm>
          <a:prstGeom prst="rect">
            <a:avLst/>
          </a:prstGeom>
        </p:spPr>
      </p:pic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E167072-36DB-5364-23B6-1F7B68ADE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214" y="3515434"/>
            <a:ext cx="2557350" cy="317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6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A05D-983B-FCAB-7409-39941520FC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Type of collaborations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863F6-0364-F72F-2382-1BBDE301C0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Mostly based on collaboration with a specific academic working at the university:</a:t>
            </a:r>
            <a:endParaRPr lang="en-GB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Access expertise </a:t>
            </a:r>
            <a:r>
              <a:rPr lang="en-GB" dirty="0"/>
              <a:t>- advice, steering committees, network.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Partner for funding</a:t>
            </a:r>
            <a:r>
              <a:rPr lang="en-GB" dirty="0"/>
              <a:t>, add value to your project (research)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Gain critical insights </a:t>
            </a:r>
            <a:r>
              <a:rPr lang="en-GB" dirty="0"/>
              <a:t>for your project requiring specialised skills (consultancy)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Train your staff </a:t>
            </a:r>
            <a:r>
              <a:rPr lang="en-GB" dirty="0"/>
              <a:t>(CPD Continuous Professional Development), e.g. GIS, Plant Identification,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Involving university students</a:t>
            </a:r>
            <a:r>
              <a:rPr lang="en-GB" dirty="0"/>
              <a:t>… can take various shapes</a:t>
            </a:r>
          </a:p>
        </p:txBody>
      </p:sp>
    </p:spTree>
    <p:extLst>
      <p:ext uri="{BB962C8B-B14F-4D97-AF65-F5344CB8AC3E}">
        <p14:creationId xmlns:p14="http://schemas.microsoft.com/office/powerpoint/2010/main" val="1697354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300F09D2-F018-2EB5-3311-12BE38EB44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62"/>
          <a:stretch>
            <a:fillRect/>
          </a:stretch>
        </p:blipFill>
        <p:spPr>
          <a:xfrm rot="21600000">
            <a:off x="1" y="1"/>
            <a:ext cx="5262386" cy="3429000"/>
          </a:xfrm>
          <a:prstGeom prst="rect">
            <a:avLst/>
          </a:prstGeom>
        </p:spPr>
      </p:pic>
      <p:graphicFrame>
        <p:nvGraphicFramePr>
          <p:cNvPr id="14" name="TextBox 7">
            <a:extLst>
              <a:ext uri="{FF2B5EF4-FFF2-40B4-BE49-F238E27FC236}">
                <a16:creationId xmlns:a16="http://schemas.microsoft.com/office/drawing/2014/main" id="{B6380E58-C8EB-356C-77C7-5041BB5A8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0476396"/>
              </p:ext>
            </p:extLst>
          </p:nvPr>
        </p:nvGraphicFramePr>
        <p:xfrm>
          <a:off x="5262386" y="785091"/>
          <a:ext cx="6929613" cy="4922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B08F4B1-AB8F-C0D2-2F3F-595984147DB5}"/>
              </a:ext>
            </a:extLst>
          </p:cNvPr>
          <p:cNvSpPr txBox="1"/>
          <p:nvPr/>
        </p:nvSpPr>
        <p:spPr>
          <a:xfrm>
            <a:off x="435134" y="3722065"/>
            <a:ext cx="6178102" cy="1921353"/>
          </a:xfrm>
          <a:prstGeom prst="rect">
            <a:avLst/>
          </a:prstGeom>
        </p:spPr>
        <p:txBody>
          <a:bodyPr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aseline="0">
                <a:latin typeface="arial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9pPr>
          </a:lstStyle>
          <a:p>
            <a:r>
              <a:rPr lang="en-US" dirty="0"/>
              <a:t>Dr Jaj Mankelow</a:t>
            </a:r>
          </a:p>
          <a:p>
            <a:r>
              <a:rPr lang="en-US" dirty="0"/>
              <a:t>	- Rehabilitation sciences</a:t>
            </a:r>
          </a:p>
          <a:p>
            <a:r>
              <a:rPr lang="en-US" dirty="0"/>
              <a:t>	- Physiotherapist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CC09F-E763-2C11-8B2A-8DC4BA373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133" y="50227"/>
            <a:ext cx="11756865" cy="734864"/>
          </a:xfrm>
        </p:spPr>
        <p:txBody>
          <a:bodyPr/>
          <a:lstStyle/>
          <a:p>
            <a:pPr algn="r"/>
            <a:r>
              <a:rPr lang="en-GB" sz="4000" dirty="0"/>
              <a:t>Access to expertise / specialist</a:t>
            </a:r>
          </a:p>
        </p:txBody>
      </p:sp>
    </p:spTree>
    <p:extLst>
      <p:ext uri="{BB962C8B-B14F-4D97-AF65-F5344CB8AC3E}">
        <p14:creationId xmlns:p14="http://schemas.microsoft.com/office/powerpoint/2010/main" val="370358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204AD53-E9E9-58B3-26D6-8F040F9D85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Green Corridor North East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Prof Sarah Perks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Prof Diana Feliciano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Dr Paul Stewart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Dr Laura Sillars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935E3-9192-C36A-B06E-2BBC63A952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50" t="8697" r="26275" b="18325"/>
          <a:stretch/>
        </p:blipFill>
        <p:spPr>
          <a:xfrm rot="819336">
            <a:off x="5082377" y="1503804"/>
            <a:ext cx="6598463" cy="4308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F98FE5-9F17-F771-7568-12EDB7DE30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Partnering for funding</a:t>
            </a:r>
          </a:p>
        </p:txBody>
      </p:sp>
    </p:spTree>
    <p:extLst>
      <p:ext uri="{BB962C8B-B14F-4D97-AF65-F5344CB8AC3E}">
        <p14:creationId xmlns:p14="http://schemas.microsoft.com/office/powerpoint/2010/main" val="329353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45A773-4A11-D8BE-87A4-31B19E4E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8" y="0"/>
            <a:ext cx="10515600" cy="517002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Hydrogen and Decarbonisation Research Group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1FA16C-87C9-E115-06A4-4BE7274EB4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5086" y="878952"/>
          <a:ext cx="10676955" cy="4801085"/>
        </p:xfrm>
        <a:graphic>
          <a:graphicData uri="http://schemas.openxmlformats.org/drawingml/2006/table">
            <a:tbl>
              <a:tblPr/>
              <a:tblGrid>
                <a:gridCol w="6789087">
                  <a:extLst>
                    <a:ext uri="{9D8B030D-6E8A-4147-A177-3AD203B41FA5}">
                      <a16:colId xmlns:a16="http://schemas.microsoft.com/office/drawing/2014/main" val="2582467172"/>
                    </a:ext>
                  </a:extLst>
                </a:gridCol>
                <a:gridCol w="1655116">
                  <a:extLst>
                    <a:ext uri="{9D8B030D-6E8A-4147-A177-3AD203B41FA5}">
                      <a16:colId xmlns:a16="http://schemas.microsoft.com/office/drawing/2014/main" val="438967234"/>
                    </a:ext>
                  </a:extLst>
                </a:gridCol>
                <a:gridCol w="2232752">
                  <a:extLst>
                    <a:ext uri="{9D8B030D-6E8A-4147-A177-3AD203B41FA5}">
                      <a16:colId xmlns:a16="http://schemas.microsoft.com/office/drawing/2014/main" val="1015442910"/>
                    </a:ext>
                  </a:extLst>
                </a:gridCol>
              </a:tblGrid>
              <a:tr h="319804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Title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Funding Body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Duration</a:t>
                      </a:r>
                      <a:endParaRPr lang="en-GB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14709"/>
                  </a:ext>
                </a:extLst>
              </a:tr>
              <a:tr h="500405">
                <a:tc>
                  <a:txBody>
                    <a:bodyPr/>
                    <a:lstStyle/>
                    <a:p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African Agriculture KTP: Valorisation of cassava waste through </a:t>
                      </a:r>
                      <a:r>
                        <a:rPr lang="en-GB" sz="140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biochar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for </a:t>
                      </a:r>
                      <a:r>
                        <a:rPr lang="en-GB" sz="140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water treatment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 </a:t>
                      </a:r>
                      <a:r>
                        <a:rPr lang="en-GB" sz="140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soil enhancement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Innovate UK 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2024-2026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227947"/>
                  </a:ext>
                </a:extLst>
              </a:tr>
              <a:tr h="50040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TENET: Innovative </a:t>
                      </a: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direct air capture technology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 cheaper and energy-efficient approach to removing and storing CO2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Innovate UK 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2023-2024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263193"/>
                  </a:ext>
                </a:extLst>
              </a:tr>
              <a:tr h="50040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Carbon Capture Ready? – Developing a Toolkit for Industry to Enable </a:t>
                      </a: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Carbon Capture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within Energy from Waste plants in the Tees Valley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Innovate UK 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2023-2024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649017"/>
                  </a:ext>
                </a:extLst>
              </a:tr>
              <a:tr h="50040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CalyChar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Calcium oxide and lysine functionalised </a:t>
                      </a:r>
                      <a:r>
                        <a:rPr lang="en-GB" sz="14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hydrochar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NERC (CO2RE Pathfinders)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2024-2025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432794"/>
                  </a:ext>
                </a:extLst>
              </a:tr>
              <a:tr h="319804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Research England </a:t>
                      </a: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Hydrogen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Innovation Project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UKRI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2023-2026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345438"/>
                  </a:ext>
                </a:extLst>
              </a:tr>
              <a:tr h="50040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Developing bio-promoters for </a:t>
                      </a: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CO2 mineralisation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useful carbonate products for industry and construction sector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Royal Society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2022-2024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290555"/>
                  </a:ext>
                </a:extLst>
              </a:tr>
              <a:tr h="50040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Machine Learning for Single Phase and Multiphase Flow Leak Detection</a:t>
                      </a:r>
                    </a:p>
                  </a:txBody>
                  <a:tcPr marL="53090" marR="53090" marT="737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Qatar Foundation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2023-2026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41442"/>
                  </a:ext>
                </a:extLst>
              </a:tr>
              <a:tr h="436622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MEVOCRETE: The scale up of material evolution technology for </a:t>
                      </a: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 zero emission concrete</a:t>
                      </a:r>
                    </a:p>
                  </a:txBody>
                  <a:tcPr marL="53090" marR="53090" marT="737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Innovate UK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2022-2024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487744"/>
                  </a:ext>
                </a:extLst>
              </a:tr>
              <a:tr h="436622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AMIGO-Biochar: Advanced Manufacturing of </a:t>
                      </a: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Biochar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UK/ China/ Malaysia and Nigeria </a:t>
                      </a:r>
                    </a:p>
                  </a:txBody>
                  <a:tcPr marL="53090" marR="53090" marT="737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British Council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2020-2023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766416"/>
                  </a:ext>
                </a:extLst>
              </a:tr>
              <a:tr h="285803">
                <a:tc>
                  <a:txBody>
                    <a:bodyPr/>
                    <a:lstStyle/>
                    <a:p>
                      <a:pPr algn="just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Tees Valley </a:t>
                      </a: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Hydrogen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Innovation Project </a:t>
                      </a:r>
                    </a:p>
                  </a:txBody>
                  <a:tcPr marL="53090" marR="53090" marT="737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buNone/>
                      </a:pPr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ERDF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buNone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2018-2023</a:t>
                      </a:r>
                    </a:p>
                  </a:txBody>
                  <a:tcPr marL="70787" marR="70787" marT="35394" marB="353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176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343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B4CF7-EF6F-B90A-1566-D0064C401B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Centre for Biodiscovery – specialised skills in: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E088F-DF3C-070E-D8D1-75547544D7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GB" b="1" dirty="0"/>
              <a:t>1. Wildlife Genetics for Conservation and management</a:t>
            </a:r>
            <a:endParaRPr lang="en-GB" dirty="0"/>
          </a:p>
          <a:p>
            <a:r>
              <a:rPr lang="en-GB" b="1" dirty="0"/>
              <a:t>2. Disease Surveillance and Zoonotic Risk Monitoring</a:t>
            </a:r>
            <a:r>
              <a:rPr lang="en-GB" dirty="0"/>
              <a:t> </a:t>
            </a:r>
          </a:p>
          <a:p>
            <a:r>
              <a:rPr lang="en-GB" b="1" dirty="0"/>
              <a:t>3. Forensic Applications – wildlife crime</a:t>
            </a:r>
            <a:endParaRPr lang="en-GB" dirty="0"/>
          </a:p>
          <a:p>
            <a:r>
              <a:rPr lang="en-GB" b="1" dirty="0"/>
              <a:t>4. Collaborative Research and Capacity Building</a:t>
            </a: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Co-supervised student projects aligned with conservation priorities.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Access to laboratory facilities and analytical expertise.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Joint funding applications and publication opportunities.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600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 descr="Back with solid fill">
            <a:extLst>
              <a:ext uri="{FF2B5EF4-FFF2-40B4-BE49-F238E27FC236}">
                <a16:creationId xmlns:a16="http://schemas.microsoft.com/office/drawing/2014/main" id="{79003924-B982-A9A4-2DD4-D15028B4E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4954" y="3468202"/>
            <a:ext cx="1552579" cy="1552579"/>
          </a:xfrm>
          <a:prstGeom prst="rect">
            <a:avLst/>
          </a:prstGeom>
        </p:spPr>
      </p:pic>
      <p:pic>
        <p:nvPicPr>
          <p:cNvPr id="38" name="Graphic 37" descr="Arrow: Clockwise curve with solid fill">
            <a:extLst>
              <a:ext uri="{FF2B5EF4-FFF2-40B4-BE49-F238E27FC236}">
                <a16:creationId xmlns:a16="http://schemas.microsoft.com/office/drawing/2014/main" id="{03038C5D-2897-AD3E-5009-3F4FC077C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7730333" y="2038399"/>
            <a:ext cx="3022872" cy="3022872"/>
          </a:xfrm>
          <a:prstGeom prst="rect">
            <a:avLst/>
          </a:prstGeom>
        </p:spPr>
      </p:pic>
      <p:pic>
        <p:nvPicPr>
          <p:cNvPr id="46" name="Graphic 45" descr="Back with solid fill">
            <a:extLst>
              <a:ext uri="{FF2B5EF4-FFF2-40B4-BE49-F238E27FC236}">
                <a16:creationId xmlns:a16="http://schemas.microsoft.com/office/drawing/2014/main" id="{288CF716-F521-BE47-ACE7-0BEE306A6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1654" y="-504959"/>
            <a:ext cx="3716587" cy="3716587"/>
          </a:xfrm>
          <a:prstGeom prst="rect">
            <a:avLst/>
          </a:prstGeom>
        </p:spPr>
      </p:pic>
      <p:pic>
        <p:nvPicPr>
          <p:cNvPr id="48" name="Graphic 47" descr="Arrow: Clockwise curve with solid fill">
            <a:extLst>
              <a:ext uri="{FF2B5EF4-FFF2-40B4-BE49-F238E27FC236}">
                <a16:creationId xmlns:a16="http://schemas.microsoft.com/office/drawing/2014/main" id="{55007269-08EF-C46E-7EC1-A7CA9CA41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5627838" y="3935995"/>
            <a:ext cx="2576687" cy="2576687"/>
          </a:xfrm>
          <a:prstGeom prst="rect">
            <a:avLst/>
          </a:prstGeom>
        </p:spPr>
      </p:pic>
      <p:pic>
        <p:nvPicPr>
          <p:cNvPr id="49" name="Graphic 48" descr="Arrow: Clockwise curve with solid fill">
            <a:extLst>
              <a:ext uri="{FF2B5EF4-FFF2-40B4-BE49-F238E27FC236}">
                <a16:creationId xmlns:a16="http://schemas.microsoft.com/office/drawing/2014/main" id="{86DC7A0E-D30A-6094-BFF6-27395CAB3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924769" y="362086"/>
            <a:ext cx="2576687" cy="2576687"/>
          </a:xfrm>
          <a:prstGeom prst="rect">
            <a:avLst/>
          </a:prstGeom>
        </p:spPr>
      </p:pic>
      <p:pic>
        <p:nvPicPr>
          <p:cNvPr id="50" name="Graphic 49" descr="Back with solid fill">
            <a:extLst>
              <a:ext uri="{FF2B5EF4-FFF2-40B4-BE49-F238E27FC236}">
                <a16:creationId xmlns:a16="http://schemas.microsoft.com/office/drawing/2014/main" id="{4DC9E279-D7AD-B7DB-7B3B-24E3941B3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2002" y="2176304"/>
            <a:ext cx="2092087" cy="20920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318D2AD-0CF5-B60B-9409-63D1F6D04E7C}"/>
              </a:ext>
            </a:extLst>
          </p:cNvPr>
          <p:cNvSpPr/>
          <p:nvPr/>
        </p:nvSpPr>
        <p:spPr>
          <a:xfrm>
            <a:off x="8465974" y="4048262"/>
            <a:ext cx="2232376" cy="92800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10 surprising things you can find on campus 🔍 – Talking Teesside">
            <a:extLst>
              <a:ext uri="{FF2B5EF4-FFF2-40B4-BE49-F238E27FC236}">
                <a16:creationId xmlns:a16="http://schemas.microsoft.com/office/drawing/2014/main" id="{9B7DE5BB-5798-271D-AD7B-11F2557B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938" y="388806"/>
            <a:ext cx="3184592" cy="212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5E3DEC4-4F5D-813C-FD6C-520F78D35D74}"/>
              </a:ext>
            </a:extLst>
          </p:cNvPr>
          <p:cNvGrpSpPr/>
          <p:nvPr/>
        </p:nvGrpSpPr>
        <p:grpSpPr>
          <a:xfrm>
            <a:off x="4896764" y="256387"/>
            <a:ext cx="2232376" cy="928008"/>
            <a:chOff x="2309851" y="1579373"/>
            <a:chExt cx="2232376" cy="92800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2AC223-6725-A104-9C90-277FB3E127CB}"/>
                </a:ext>
              </a:extLst>
            </p:cNvPr>
            <p:cNvSpPr/>
            <p:nvPr/>
          </p:nvSpPr>
          <p:spPr>
            <a:xfrm>
              <a:off x="2309851" y="1579373"/>
              <a:ext cx="2232376" cy="92800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6B5446-52B1-9D85-5197-B5BF6BB8EE2B}"/>
                </a:ext>
              </a:extLst>
            </p:cNvPr>
            <p:cNvSpPr txBox="1"/>
            <p:nvPr/>
          </p:nvSpPr>
          <p:spPr>
            <a:xfrm>
              <a:off x="2442978" y="1673139"/>
              <a:ext cx="2060726" cy="693019"/>
            </a:xfrm>
            <a:prstGeom prst="rect">
              <a:avLst/>
            </a:prstGeom>
          </p:spPr>
          <p:txBody>
            <a:bodyPr wrap="square" rtlCol="0" anchor="ctr" anchorCtr="0">
              <a:normAutofit fontScale="40000" lnSpcReduction="20000"/>
            </a:bodyPr>
            <a:lstStyle/>
            <a:p>
              <a:pPr algn="ctr"/>
              <a:r>
                <a:rPr lang="en-GB" sz="4000" b="1" dirty="0">
                  <a:latin typeface="Arial" charset="0"/>
                  <a:ea typeface="Arial" charset="0"/>
                  <a:cs typeface="Arial" charset="0"/>
                </a:rPr>
                <a:t>PhD research students – 4 years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B50680-E792-0430-3740-8EE856BAF325}"/>
              </a:ext>
            </a:extLst>
          </p:cNvPr>
          <p:cNvGrpSpPr/>
          <p:nvPr/>
        </p:nvGrpSpPr>
        <p:grpSpPr>
          <a:xfrm>
            <a:off x="2236717" y="395654"/>
            <a:ext cx="2232376" cy="928008"/>
            <a:chOff x="3054833" y="1514933"/>
            <a:chExt cx="2232376" cy="92800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1FFCD94-23D3-F198-4A28-10EEA9F1B21A}"/>
                </a:ext>
              </a:extLst>
            </p:cNvPr>
            <p:cNvSpPr/>
            <p:nvPr/>
          </p:nvSpPr>
          <p:spPr>
            <a:xfrm>
              <a:off x="3054833" y="1514933"/>
              <a:ext cx="2232376" cy="9280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5635D7-7950-3ABA-F4D2-35809628E8DE}"/>
                </a:ext>
              </a:extLst>
            </p:cNvPr>
            <p:cNvSpPr txBox="1"/>
            <p:nvPr/>
          </p:nvSpPr>
          <p:spPr>
            <a:xfrm>
              <a:off x="3140658" y="1650145"/>
              <a:ext cx="2060726" cy="693019"/>
            </a:xfrm>
            <a:prstGeom prst="rect">
              <a:avLst/>
            </a:prstGeom>
          </p:spPr>
          <p:txBody>
            <a:bodyPr wrap="square" rtlCol="0" anchor="ctr" anchorCtr="0">
              <a:normAutofit fontScale="55000" lnSpcReduction="20000"/>
            </a:bodyPr>
            <a:lstStyle/>
            <a:p>
              <a:pPr algn="ctr"/>
              <a:r>
                <a:rPr lang="en-GB" sz="4000" b="1" dirty="0">
                  <a:latin typeface="Arial" charset="0"/>
                  <a:ea typeface="Arial" charset="0"/>
                  <a:cs typeface="Arial" charset="0"/>
                </a:rPr>
                <a:t>R &amp; D for your work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B1E75AE-F624-CBA3-4C28-D1C4ADEBE768}"/>
              </a:ext>
            </a:extLst>
          </p:cNvPr>
          <p:cNvGrpSpPr/>
          <p:nvPr/>
        </p:nvGrpSpPr>
        <p:grpSpPr>
          <a:xfrm>
            <a:off x="1083652" y="3104312"/>
            <a:ext cx="2232376" cy="928008"/>
            <a:chOff x="2798863" y="3735260"/>
            <a:chExt cx="2232376" cy="92800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C0E105-1952-1831-22D5-90F5C61AFD96}"/>
                </a:ext>
              </a:extLst>
            </p:cNvPr>
            <p:cNvSpPr/>
            <p:nvPr/>
          </p:nvSpPr>
          <p:spPr>
            <a:xfrm>
              <a:off x="2798863" y="3735260"/>
              <a:ext cx="2232376" cy="9280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1AF192-3E86-BD60-20C7-69B057895FB9}"/>
                </a:ext>
              </a:extLst>
            </p:cNvPr>
            <p:cNvSpPr txBox="1"/>
            <p:nvPr/>
          </p:nvSpPr>
          <p:spPr>
            <a:xfrm>
              <a:off x="2921565" y="3859822"/>
              <a:ext cx="2060726" cy="693019"/>
            </a:xfrm>
            <a:prstGeom prst="rect">
              <a:avLst/>
            </a:prstGeom>
          </p:spPr>
          <p:txBody>
            <a:bodyPr wrap="square" rtlCol="0" anchor="ctr" anchorCtr="0">
              <a:normAutofit fontScale="55000" lnSpcReduction="20000"/>
            </a:bodyPr>
            <a:lstStyle/>
            <a:p>
              <a:pPr algn="ctr"/>
              <a:r>
                <a:rPr lang="en-GB" sz="4000" b="1" dirty="0">
                  <a:latin typeface="Arial" charset="0"/>
                  <a:ea typeface="Arial" charset="0"/>
                  <a:cs typeface="Arial" charset="0"/>
                </a:rPr>
                <a:t>Talent acquisition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B997B7D-521F-C25B-7EEC-2A7350491DE7}"/>
              </a:ext>
            </a:extLst>
          </p:cNvPr>
          <p:cNvGrpSpPr/>
          <p:nvPr/>
        </p:nvGrpSpPr>
        <p:grpSpPr>
          <a:xfrm>
            <a:off x="1532963" y="1749983"/>
            <a:ext cx="2232376" cy="928008"/>
            <a:chOff x="2902433" y="70214"/>
            <a:chExt cx="2232376" cy="92800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CCA253-6C2F-D9FC-67DA-2D5745E5C050}"/>
                </a:ext>
              </a:extLst>
            </p:cNvPr>
            <p:cNvSpPr/>
            <p:nvPr/>
          </p:nvSpPr>
          <p:spPr>
            <a:xfrm>
              <a:off x="2902433" y="70214"/>
              <a:ext cx="2232376" cy="9280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1FEFB4-3ECE-A189-A0B5-A57D297B4C9F}"/>
                </a:ext>
              </a:extLst>
            </p:cNvPr>
            <p:cNvSpPr txBox="1"/>
            <p:nvPr/>
          </p:nvSpPr>
          <p:spPr>
            <a:xfrm>
              <a:off x="3019928" y="197001"/>
              <a:ext cx="2060726" cy="693019"/>
            </a:xfrm>
            <a:prstGeom prst="rect">
              <a:avLst/>
            </a:prstGeom>
          </p:spPr>
          <p:txBody>
            <a:bodyPr wrap="square" rtlCol="0" anchor="ctr" anchorCtr="0">
              <a:normAutofit fontScale="55000" lnSpcReduction="20000"/>
            </a:bodyPr>
            <a:lstStyle/>
            <a:p>
              <a:pPr algn="ctr"/>
              <a:r>
                <a:rPr lang="en-GB" sz="4000" b="1" dirty="0">
                  <a:latin typeface="Arial" charset="0"/>
                  <a:ea typeface="Arial" charset="0"/>
                  <a:cs typeface="Arial" charset="0"/>
                </a:rPr>
                <a:t>Train your staff (PT)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A30539-575A-1C6C-09EC-8DB642C5E741}"/>
              </a:ext>
            </a:extLst>
          </p:cNvPr>
          <p:cNvGrpSpPr/>
          <p:nvPr/>
        </p:nvGrpSpPr>
        <p:grpSpPr>
          <a:xfrm>
            <a:off x="5676826" y="2579960"/>
            <a:ext cx="2232376" cy="928008"/>
            <a:chOff x="2309851" y="4331169"/>
            <a:chExt cx="2232376" cy="92800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7A49971-41D8-A6D0-BDD8-13FE2AAEC0DB}"/>
                </a:ext>
              </a:extLst>
            </p:cNvPr>
            <p:cNvSpPr/>
            <p:nvPr/>
          </p:nvSpPr>
          <p:spPr>
            <a:xfrm>
              <a:off x="2309851" y="4331169"/>
              <a:ext cx="2232376" cy="92800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0D9059-C540-7751-4631-62FE93C44858}"/>
                </a:ext>
              </a:extLst>
            </p:cNvPr>
            <p:cNvSpPr txBox="1"/>
            <p:nvPr/>
          </p:nvSpPr>
          <p:spPr>
            <a:xfrm>
              <a:off x="2423362" y="4456449"/>
              <a:ext cx="2060726" cy="693019"/>
            </a:xfrm>
            <a:prstGeom prst="rect">
              <a:avLst/>
            </a:prstGeom>
          </p:spPr>
          <p:txBody>
            <a:bodyPr wrap="square" rtlCol="0" anchor="ctr" anchorCtr="0">
              <a:normAutofit fontScale="40000" lnSpcReduction="20000"/>
            </a:bodyPr>
            <a:lstStyle/>
            <a:p>
              <a:pPr algn="ctr"/>
              <a:r>
                <a:rPr lang="en-GB" sz="4000" b="1" dirty="0">
                  <a:latin typeface="Arial" charset="0"/>
                  <a:ea typeface="Arial" charset="0"/>
                  <a:cs typeface="Arial" charset="0"/>
                </a:rPr>
                <a:t>Student projects – 4 months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EF0531-ACDE-43FD-9E8E-D6AF983D454B}"/>
              </a:ext>
            </a:extLst>
          </p:cNvPr>
          <p:cNvGrpSpPr/>
          <p:nvPr/>
        </p:nvGrpSpPr>
        <p:grpSpPr>
          <a:xfrm>
            <a:off x="3359957" y="4576366"/>
            <a:ext cx="2232376" cy="928008"/>
            <a:chOff x="7470445" y="1546259"/>
            <a:chExt cx="2232376" cy="92800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2B7502E-1972-FDF9-BCCE-3F39069EA286}"/>
                </a:ext>
              </a:extLst>
            </p:cNvPr>
            <p:cNvSpPr/>
            <p:nvPr/>
          </p:nvSpPr>
          <p:spPr>
            <a:xfrm>
              <a:off x="7470445" y="1546259"/>
              <a:ext cx="2232376" cy="9280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8716C0-73C3-F7E9-066C-F66AFD394C78}"/>
                </a:ext>
              </a:extLst>
            </p:cNvPr>
            <p:cNvSpPr txBox="1"/>
            <p:nvPr/>
          </p:nvSpPr>
          <p:spPr>
            <a:xfrm>
              <a:off x="7538655" y="1644165"/>
              <a:ext cx="2060726" cy="693019"/>
            </a:xfrm>
            <a:prstGeom prst="rect">
              <a:avLst/>
            </a:prstGeom>
          </p:spPr>
          <p:txBody>
            <a:bodyPr wrap="square" rtlCol="0" anchor="ctr" anchorCtr="0">
              <a:normAutofit fontScale="55000" lnSpcReduction="20000"/>
            </a:bodyPr>
            <a:lstStyle/>
            <a:p>
              <a:pPr algn="ctr"/>
              <a:r>
                <a:rPr lang="en-GB" sz="4000" b="1" dirty="0">
                  <a:latin typeface="Arial" charset="0"/>
                  <a:ea typeface="Arial" charset="0"/>
                  <a:cs typeface="Arial" charset="0"/>
                </a:rPr>
                <a:t>Seek volunteers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DE28AB-D50B-97F8-DFBA-20AF5F043E7D}"/>
              </a:ext>
            </a:extLst>
          </p:cNvPr>
          <p:cNvGrpSpPr/>
          <p:nvPr/>
        </p:nvGrpSpPr>
        <p:grpSpPr>
          <a:xfrm>
            <a:off x="9226276" y="2747624"/>
            <a:ext cx="2232376" cy="928008"/>
            <a:chOff x="7270669" y="4321355"/>
            <a:chExt cx="2232376" cy="92800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9DC921F-F8D9-B625-80ED-471AF16806A9}"/>
                </a:ext>
              </a:extLst>
            </p:cNvPr>
            <p:cNvSpPr/>
            <p:nvPr/>
          </p:nvSpPr>
          <p:spPr>
            <a:xfrm>
              <a:off x="7270669" y="4321355"/>
              <a:ext cx="2232376" cy="92800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559276-1E0C-BC36-0DF1-02B68D7B2228}"/>
                </a:ext>
              </a:extLst>
            </p:cNvPr>
            <p:cNvSpPr txBox="1"/>
            <p:nvPr/>
          </p:nvSpPr>
          <p:spPr>
            <a:xfrm>
              <a:off x="7356494" y="4453944"/>
              <a:ext cx="2060726" cy="693019"/>
            </a:xfrm>
            <a:prstGeom prst="rect">
              <a:avLst/>
            </a:prstGeom>
          </p:spPr>
          <p:txBody>
            <a:bodyPr wrap="square" rtlCol="0" anchor="ctr" anchorCtr="0">
              <a:normAutofit fontScale="55000" lnSpcReduction="20000"/>
            </a:bodyPr>
            <a:lstStyle/>
            <a:p>
              <a:pPr algn="ctr"/>
              <a:r>
                <a:rPr lang="en-GB" sz="4000" b="1" dirty="0">
                  <a:latin typeface="Arial" charset="0"/>
                  <a:ea typeface="Arial" charset="0"/>
                  <a:cs typeface="Arial" charset="0"/>
                </a:rPr>
                <a:t>Teach our students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048FE97-87AE-40BC-532B-F8E8E8758757}"/>
              </a:ext>
            </a:extLst>
          </p:cNvPr>
          <p:cNvGrpSpPr/>
          <p:nvPr/>
        </p:nvGrpSpPr>
        <p:grpSpPr>
          <a:xfrm>
            <a:off x="7079725" y="4476172"/>
            <a:ext cx="2232376" cy="928008"/>
            <a:chOff x="10094650" y="4729856"/>
            <a:chExt cx="2232376" cy="92800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48FC773-0BE7-2B4E-B7C6-22F702C94817}"/>
                </a:ext>
              </a:extLst>
            </p:cNvPr>
            <p:cNvSpPr/>
            <p:nvPr/>
          </p:nvSpPr>
          <p:spPr>
            <a:xfrm>
              <a:off x="10094650" y="4729856"/>
              <a:ext cx="2232376" cy="9280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AA92C7-D5A6-8973-8C8E-CA44776621CB}"/>
                </a:ext>
              </a:extLst>
            </p:cNvPr>
            <p:cNvSpPr txBox="1"/>
            <p:nvPr/>
          </p:nvSpPr>
          <p:spPr>
            <a:xfrm>
              <a:off x="10323755" y="4819601"/>
              <a:ext cx="1849536" cy="693019"/>
            </a:xfrm>
            <a:prstGeom prst="rect">
              <a:avLst/>
            </a:prstGeom>
            <a:ln>
              <a:noFill/>
            </a:ln>
          </p:spPr>
          <p:txBody>
            <a:bodyPr wrap="square" rtlCol="0" anchor="ctr" anchorCtr="0">
              <a:normAutofit fontScale="55000" lnSpcReduction="20000"/>
            </a:bodyPr>
            <a:lstStyle/>
            <a:p>
              <a:pPr algn="ctr"/>
              <a:r>
                <a:rPr lang="en-GB" sz="4000" b="1" dirty="0">
                  <a:latin typeface="Arial" charset="0"/>
                  <a:ea typeface="Arial" charset="0"/>
                  <a:cs typeface="Arial" charset="0"/>
                </a:rPr>
                <a:t>Enriching student life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35B6216-CF21-CC78-E3E2-197FB850A6D6}"/>
              </a:ext>
            </a:extLst>
          </p:cNvPr>
          <p:cNvSpPr txBox="1"/>
          <p:nvPr/>
        </p:nvSpPr>
        <p:spPr>
          <a:xfrm>
            <a:off x="8604223" y="4226868"/>
            <a:ext cx="2060726" cy="693019"/>
          </a:xfrm>
          <a:prstGeom prst="rect">
            <a:avLst/>
          </a:prstGeom>
        </p:spPr>
        <p:txBody>
          <a:bodyPr wrap="square" rtlCol="0" anchor="ctr" anchorCtr="0">
            <a:normAutofit fontScale="55000" lnSpcReduction="20000"/>
          </a:bodyPr>
          <a:lstStyle/>
          <a:p>
            <a:pPr algn="ctr"/>
            <a:r>
              <a:rPr lang="en-GB" sz="4000" b="1" dirty="0">
                <a:latin typeface="Arial" charset="0"/>
                <a:ea typeface="Arial" charset="0"/>
                <a:cs typeface="Arial" charset="0"/>
              </a:rPr>
              <a:t>Part of your mission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E36C36-EF62-6523-815E-6ED0D747E9BF}"/>
              </a:ext>
            </a:extLst>
          </p:cNvPr>
          <p:cNvGrpSpPr/>
          <p:nvPr/>
        </p:nvGrpSpPr>
        <p:grpSpPr>
          <a:xfrm>
            <a:off x="4418002" y="3317326"/>
            <a:ext cx="2232376" cy="928008"/>
            <a:chOff x="264052" y="4394771"/>
            <a:chExt cx="2232376" cy="92800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6D0A9C-E503-5583-3312-78670D175E08}"/>
                </a:ext>
              </a:extLst>
            </p:cNvPr>
            <p:cNvSpPr/>
            <p:nvPr/>
          </p:nvSpPr>
          <p:spPr>
            <a:xfrm>
              <a:off x="264052" y="4394771"/>
              <a:ext cx="2232376" cy="9280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84A24B-F208-DA35-8AAB-972978B437E0}"/>
                </a:ext>
              </a:extLst>
            </p:cNvPr>
            <p:cNvSpPr txBox="1"/>
            <p:nvPr/>
          </p:nvSpPr>
          <p:spPr>
            <a:xfrm>
              <a:off x="372224" y="4593325"/>
              <a:ext cx="2060726" cy="693019"/>
            </a:xfrm>
            <a:prstGeom prst="rect">
              <a:avLst/>
            </a:prstGeom>
          </p:spPr>
          <p:txBody>
            <a:bodyPr wrap="square" rtlCol="0" anchor="ctr" anchorCtr="0">
              <a:normAutofit fontScale="40000" lnSpcReduction="20000"/>
            </a:bodyPr>
            <a:lstStyle/>
            <a:p>
              <a:pPr algn="ctr"/>
              <a:r>
                <a:rPr lang="en-GB" sz="4000" b="1" dirty="0">
                  <a:latin typeface="Arial" charset="0"/>
                  <a:ea typeface="Arial" charset="0"/>
                  <a:cs typeface="Arial" charset="0"/>
                </a:rPr>
                <a:t>Internships / work experience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0EFB65-C407-7F75-4FF4-3D338EF6A4BA}"/>
              </a:ext>
            </a:extLst>
          </p:cNvPr>
          <p:cNvGrpSpPr/>
          <p:nvPr/>
        </p:nvGrpSpPr>
        <p:grpSpPr>
          <a:xfrm>
            <a:off x="9955283" y="115164"/>
            <a:ext cx="2232376" cy="928008"/>
            <a:chOff x="7270669" y="4321355"/>
            <a:chExt cx="2232376" cy="92800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2E09C4E-06D3-3654-F123-AA6BD597DCDB}"/>
                </a:ext>
              </a:extLst>
            </p:cNvPr>
            <p:cNvSpPr/>
            <p:nvPr/>
          </p:nvSpPr>
          <p:spPr>
            <a:xfrm>
              <a:off x="7270669" y="4321355"/>
              <a:ext cx="2232376" cy="92800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EFBCE4-47E6-E93F-3884-9A4384D41E48}"/>
                </a:ext>
              </a:extLst>
            </p:cNvPr>
            <p:cNvSpPr txBox="1"/>
            <p:nvPr/>
          </p:nvSpPr>
          <p:spPr>
            <a:xfrm>
              <a:off x="7356494" y="4453944"/>
              <a:ext cx="2060726" cy="693019"/>
            </a:xfrm>
            <a:prstGeom prst="rect">
              <a:avLst/>
            </a:prstGeom>
          </p:spPr>
          <p:txBody>
            <a:bodyPr wrap="square" rtlCol="0" anchor="ctr" anchorCtr="0">
              <a:normAutofit fontScale="85000" lnSpcReduction="10000"/>
            </a:bodyPr>
            <a:lstStyle/>
            <a:p>
              <a:pPr algn="ctr"/>
              <a:r>
                <a:rPr lang="en-GB" sz="4000" b="1" dirty="0">
                  <a:latin typeface="Arial" charset="0"/>
                  <a:ea typeface="Arial" charset="0"/>
                  <a:cs typeface="Arial" charset="0"/>
                </a:rPr>
                <a:t>Students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735753"/>
      </p:ext>
    </p:extLst>
  </p:cSld>
  <p:clrMapOvr>
    <a:masterClrMapping/>
  </p:clrMapOvr>
</p:sld>
</file>

<file path=ppt/theme/theme1.xml><?xml version="1.0" encoding="utf-8"?>
<a:theme xmlns:a="http://schemas.openxmlformats.org/drawingml/2006/main" name="Intro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>
        <a:normAutofit/>
      </a:bodyPr>
      <a:lstStyle>
        <a:defPPr>
          <a:defRPr sz="4000" b="1"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52af4ff-75cf-48be-9503-79741c0f580d}" enabled="1" method="Standard" siteId="{43d2115b-a55e-46b6-9df7-b03388ecfc6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4213</TotalTime>
  <Words>713</Words>
  <Application>Microsoft Office PowerPoint</Application>
  <PresentationFormat>Widescreen</PresentationFormat>
  <Paragraphs>116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</vt:lpstr>
      <vt:lpstr>Calibri</vt:lpstr>
      <vt:lpstr>Intro slide</vt:lpstr>
      <vt:lpstr>Content slide</vt:lpstr>
      <vt:lpstr>Working with the University</vt:lpstr>
      <vt:lpstr>Workshop’s outline</vt:lpstr>
      <vt:lpstr>Why this workshop?</vt:lpstr>
      <vt:lpstr>Type of collaborations</vt:lpstr>
      <vt:lpstr>Access to expertise / specialist</vt:lpstr>
      <vt:lpstr>Partnering for funding</vt:lpstr>
      <vt:lpstr>Hydrogen and Decarbonisation Research Group </vt:lpstr>
      <vt:lpstr>Centre for Biodiscovery – specialised skills in:</vt:lpstr>
      <vt:lpstr>PowerPoint Presentation</vt:lpstr>
      <vt:lpstr>Teaching our students (e.g. TVNP, RSPB, INCA)</vt:lpstr>
      <vt:lpstr>Colleagues with an interest in TVNP activities</vt:lpstr>
      <vt:lpstr>Open discussion and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Baker, Ambroise</cp:lastModifiedBy>
  <cp:revision>12</cp:revision>
  <dcterms:created xsi:type="dcterms:W3CDTF">2017-07-13T14:47:43Z</dcterms:created>
  <dcterms:modified xsi:type="dcterms:W3CDTF">2025-09-26T08:08:16Z</dcterms:modified>
</cp:coreProperties>
</file>